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99" r:id="rId2"/>
    <p:sldId id="300" r:id="rId3"/>
    <p:sldId id="276" r:id="rId4"/>
    <p:sldId id="277" r:id="rId5"/>
    <p:sldId id="278" r:id="rId6"/>
    <p:sldId id="279" r:id="rId7"/>
    <p:sldId id="280" r:id="rId8"/>
    <p:sldId id="284" r:id="rId9"/>
    <p:sldId id="281" r:id="rId10"/>
    <p:sldId id="282" r:id="rId11"/>
    <p:sldId id="283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948" autoAdjust="0"/>
  </p:normalViewPr>
  <p:slideViewPr>
    <p:cSldViewPr>
      <p:cViewPr varScale="1">
        <p:scale>
          <a:sx n="88" d="100"/>
          <a:sy n="88" d="100"/>
        </p:scale>
        <p:origin x="-1464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1307E7-70D7-415C-A2F1-25592043BB3F}" type="datetimeFigureOut">
              <a:rPr lang="ko-KR" altLang="en-US" smtClean="0"/>
              <a:t>2014-07-14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3186F1-6B09-4990-BAAB-8A6AE1B427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461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FD6E5-DC55-4866-9529-4B0D4A75D44A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FD6E5-DC55-4866-9529-4B0D4A75D44A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FD6E5-DC55-4866-9529-4B0D4A75D44A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FD6E5-DC55-4866-9529-4B0D4A75D44A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FD6E5-DC55-4866-9529-4B0D4A75D44A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186F1-6B09-4990-BAAB-8A6AE1B427C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86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FD6E5-DC55-4866-9529-4B0D4A75D44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FD6E5-DC55-4866-9529-4B0D4A75D44A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FD6E5-DC55-4866-9529-4B0D4A75D44A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FD6E5-DC55-4866-9529-4B0D4A75D44A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FD6E5-DC55-4866-9529-4B0D4A75D44A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FD6E5-DC55-4866-9529-4B0D4A75D44A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FD6E5-DC55-4866-9529-4B0D4A75D44A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FD6E5-DC55-4866-9529-4B0D4A75D44A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34B40-875D-4288-88D7-CFFAE57A5A90}" type="datetimeFigureOut">
              <a:rPr lang="ko-KR" altLang="en-US" smtClean="0"/>
              <a:t>2014-07-14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2ABF5-D57B-4EB4-8E2F-E3F9B2265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294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34B40-875D-4288-88D7-CFFAE57A5A90}" type="datetimeFigureOut">
              <a:rPr lang="ko-KR" altLang="en-US" smtClean="0"/>
              <a:t>2014-07-14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2ABF5-D57B-4EB4-8E2F-E3F9B2265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384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34B40-875D-4288-88D7-CFFAE57A5A90}" type="datetimeFigureOut">
              <a:rPr lang="ko-KR" altLang="en-US" smtClean="0"/>
              <a:t>2014-07-14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2ABF5-D57B-4EB4-8E2F-E3F9B2265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471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34B40-875D-4288-88D7-CFFAE57A5A90}" type="datetimeFigureOut">
              <a:rPr lang="ko-KR" altLang="en-US" smtClean="0"/>
              <a:t>2014-07-14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2ABF5-D57B-4EB4-8E2F-E3F9B2265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012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34B40-875D-4288-88D7-CFFAE57A5A90}" type="datetimeFigureOut">
              <a:rPr lang="ko-KR" altLang="en-US" smtClean="0"/>
              <a:t>2014-07-14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2ABF5-D57B-4EB4-8E2F-E3F9B2265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317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34B40-875D-4288-88D7-CFFAE57A5A90}" type="datetimeFigureOut">
              <a:rPr lang="ko-KR" altLang="en-US" smtClean="0"/>
              <a:t>2014-07-14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2ABF5-D57B-4EB4-8E2F-E3F9B2265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766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34B40-875D-4288-88D7-CFFAE57A5A90}" type="datetimeFigureOut">
              <a:rPr lang="ko-KR" altLang="en-US" smtClean="0"/>
              <a:t>2014-07-14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2ABF5-D57B-4EB4-8E2F-E3F9B2265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935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34B40-875D-4288-88D7-CFFAE57A5A90}" type="datetimeFigureOut">
              <a:rPr lang="ko-KR" altLang="en-US" smtClean="0"/>
              <a:t>2014-07-14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2ABF5-D57B-4EB4-8E2F-E3F9B2265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680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34B40-875D-4288-88D7-CFFAE57A5A90}" type="datetimeFigureOut">
              <a:rPr lang="ko-KR" altLang="en-US" smtClean="0"/>
              <a:t>2014-07-14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2ABF5-D57B-4EB4-8E2F-E3F9B2265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05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34B40-875D-4288-88D7-CFFAE57A5A90}" type="datetimeFigureOut">
              <a:rPr lang="ko-KR" altLang="en-US" smtClean="0"/>
              <a:t>2014-07-14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2ABF5-D57B-4EB4-8E2F-E3F9B2265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887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34B40-875D-4288-88D7-CFFAE57A5A90}" type="datetimeFigureOut">
              <a:rPr lang="ko-KR" altLang="en-US" smtClean="0"/>
              <a:t>2014-07-14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2ABF5-D57B-4EB4-8E2F-E3F9B2265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234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34B40-875D-4288-88D7-CFFAE57A5A90}" type="datetimeFigureOut">
              <a:rPr lang="ko-KR" altLang="en-US" smtClean="0"/>
              <a:t>2014-07-14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2ABF5-D57B-4EB4-8E2F-E3F9B22651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725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.png"/><Relationship Id="rId9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56.png"/><Relationship Id="rId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4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URX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모바일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수정사항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수정일 </a:t>
            </a:r>
            <a:r>
              <a:rPr lang="en-US" altLang="ko-KR" dirty="0" smtClean="0"/>
              <a:t>: 20140714</a:t>
            </a:r>
          </a:p>
          <a:p>
            <a:r>
              <a:rPr lang="ko-KR" altLang="en-US" dirty="0" smtClean="0"/>
              <a:t>수정내용 </a:t>
            </a:r>
            <a:r>
              <a:rPr lang="en-US" altLang="ko-KR" dirty="0" smtClean="0"/>
              <a:t>: </a:t>
            </a:r>
            <a:r>
              <a:rPr lang="ko-KR" altLang="en-US" smtClean="0"/>
              <a:t>버전업에 따른 재검토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284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3656" y="645418"/>
            <a:ext cx="1620180" cy="2592288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332656"/>
          </a:xfr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noAutofit/>
          </a:bodyPr>
          <a:lstStyle/>
          <a:p>
            <a:pPr algn="l"/>
            <a:r>
              <a:rPr lang="en-US" altLang="ko-KR" sz="1500" b="1" dirty="0" smtClean="0">
                <a:solidFill>
                  <a:schemeClr val="bg1"/>
                </a:solidFill>
                <a:latin typeface="+mj-ea"/>
              </a:rPr>
              <a:t>3. </a:t>
            </a:r>
            <a:r>
              <a:rPr lang="ko-KR" altLang="en-US" sz="1500" b="1" dirty="0" err="1" smtClean="0">
                <a:solidFill>
                  <a:schemeClr val="bg1"/>
                </a:solidFill>
                <a:latin typeface="+mj-ea"/>
              </a:rPr>
              <a:t>앱</a:t>
            </a:r>
            <a:r>
              <a:rPr lang="ko-KR" altLang="en-US" sz="1500" b="1" dirty="0" smtClean="0">
                <a:solidFill>
                  <a:schemeClr val="bg1"/>
                </a:solidFill>
                <a:latin typeface="+mj-ea"/>
              </a:rPr>
              <a:t> 실행</a:t>
            </a:r>
            <a:r>
              <a:rPr lang="en-US" altLang="ko-KR" sz="1500" b="1" dirty="0" smtClean="0">
                <a:solidFill>
                  <a:schemeClr val="bg1"/>
                </a:solidFill>
                <a:latin typeface="+mj-ea"/>
              </a:rPr>
              <a:t>_</a:t>
            </a:r>
            <a:r>
              <a:rPr lang="ko-KR" altLang="en-US" sz="1500" b="1" dirty="0" smtClean="0">
                <a:solidFill>
                  <a:schemeClr val="bg1"/>
                </a:solidFill>
                <a:latin typeface="+mj-ea"/>
              </a:rPr>
              <a:t>친구추천</a:t>
            </a:r>
            <a:endParaRPr lang="ko-KR" altLang="en-US" sz="1500" b="1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34290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C:\Users\김은지\Desktop\URX 모바일\1. 로그인\1. 로그인.png"/>
          <p:cNvPicPr>
            <a:picLocks noChangeAspect="1" noChangeArrowheads="1"/>
          </p:cNvPicPr>
          <p:nvPr/>
        </p:nvPicPr>
        <p:blipFill>
          <a:blip r:embed="rId4" cstate="print"/>
          <a:srcRect t="50000" b="30000"/>
          <a:stretch>
            <a:fillRect/>
          </a:stretch>
        </p:blipFill>
        <p:spPr bwMode="auto">
          <a:xfrm>
            <a:off x="323528" y="4725144"/>
            <a:ext cx="1620181" cy="648072"/>
          </a:xfrm>
          <a:prstGeom prst="rect">
            <a:avLst/>
          </a:prstGeom>
          <a:noFill/>
        </p:spPr>
      </p:pic>
      <p:pic>
        <p:nvPicPr>
          <p:cNvPr id="17" name="Picture 10" descr="C:\Users\김은지\Desktop\URX 모바일\1. 로그인\1. 로그인.png"/>
          <p:cNvPicPr>
            <a:picLocks noChangeAspect="1" noChangeArrowheads="1"/>
          </p:cNvPicPr>
          <p:nvPr/>
        </p:nvPicPr>
        <p:blipFill>
          <a:blip r:embed="rId4" cstate="print"/>
          <a:srcRect t="50000" b="30000"/>
          <a:stretch>
            <a:fillRect/>
          </a:stretch>
        </p:blipFill>
        <p:spPr bwMode="auto">
          <a:xfrm>
            <a:off x="323528" y="4149080"/>
            <a:ext cx="1620181" cy="72008"/>
          </a:xfrm>
          <a:prstGeom prst="rect">
            <a:avLst/>
          </a:prstGeom>
          <a:noFill/>
        </p:spPr>
      </p:pic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F118-91D4-485A-B6C7-3EC896ACEAF8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3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37479" y="624810"/>
            <a:ext cx="1620180" cy="2592288"/>
          </a:xfrm>
          <a:prstGeom prst="rect">
            <a:avLst/>
          </a:prstGeom>
          <a:noFill/>
        </p:spPr>
      </p:pic>
      <p:pic>
        <p:nvPicPr>
          <p:cNvPr id="29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55976" y="611058"/>
            <a:ext cx="1620180" cy="2592288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4445986" y="356294"/>
            <a:ext cx="13501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>
                <a:solidFill>
                  <a:srgbClr val="FF0000"/>
                </a:solidFill>
              </a:rPr>
              <a:t>카카오톡</a:t>
            </a:r>
            <a:r>
              <a:rPr lang="ko-KR" altLang="en-US" sz="1000" dirty="0" smtClean="0">
                <a:solidFill>
                  <a:srgbClr val="FF0000"/>
                </a:solidFill>
              </a:rPr>
              <a:t> 미 설치 시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pic>
        <p:nvPicPr>
          <p:cNvPr id="16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217" y="636260"/>
            <a:ext cx="1458162" cy="2592288"/>
          </a:xfrm>
          <a:prstGeom prst="rect">
            <a:avLst/>
          </a:prstGeom>
          <a:noFill/>
        </p:spPr>
      </p:pic>
      <p:pic>
        <p:nvPicPr>
          <p:cNvPr id="18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4665" y="3861048"/>
            <a:ext cx="1458162" cy="259228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6372200" y="367277"/>
            <a:ext cx="20638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>
                <a:solidFill>
                  <a:srgbClr val="FF0000"/>
                </a:solidFill>
              </a:rPr>
              <a:t>카카오톡으로</a:t>
            </a:r>
            <a:r>
              <a:rPr lang="ko-KR" altLang="en-US" sz="1000" dirty="0" smtClean="0">
                <a:solidFill>
                  <a:srgbClr val="FF0000"/>
                </a:solidFill>
              </a:rPr>
              <a:t> 추천</a:t>
            </a:r>
            <a:r>
              <a:rPr lang="en-US" altLang="ko-KR" sz="1000" dirty="0" smtClean="0">
                <a:solidFill>
                  <a:srgbClr val="FF0000"/>
                </a:solidFill>
              </a:rPr>
              <a:t>(</a:t>
            </a:r>
            <a:r>
              <a:rPr lang="ko-KR" altLang="en-US" sz="1000" dirty="0" smtClean="0">
                <a:solidFill>
                  <a:srgbClr val="FF0000"/>
                </a:solidFill>
              </a:rPr>
              <a:t>기본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소개글</a:t>
            </a:r>
            <a:r>
              <a:rPr lang="en-US" altLang="ko-KR" sz="1000" dirty="0" smtClean="0">
                <a:solidFill>
                  <a:srgbClr val="FF0000"/>
                </a:solidFill>
              </a:rPr>
              <a:t>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1520" y="3506986"/>
            <a:ext cx="20638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>
                <a:solidFill>
                  <a:srgbClr val="FF0000"/>
                </a:solidFill>
              </a:rPr>
              <a:t>카카오톡으로</a:t>
            </a:r>
            <a:r>
              <a:rPr lang="ko-KR" altLang="en-US" sz="1000" dirty="0" smtClean="0">
                <a:solidFill>
                  <a:srgbClr val="FF0000"/>
                </a:solidFill>
              </a:rPr>
              <a:t> 추천</a:t>
            </a:r>
            <a:r>
              <a:rPr lang="en-US" altLang="ko-KR" sz="1000" dirty="0" smtClean="0">
                <a:solidFill>
                  <a:srgbClr val="FF0000"/>
                </a:solidFill>
              </a:rPr>
              <a:t>(</a:t>
            </a:r>
            <a:r>
              <a:rPr lang="ko-KR" altLang="en-US" sz="1000" dirty="0" smtClean="0">
                <a:solidFill>
                  <a:srgbClr val="FF0000"/>
                </a:solidFill>
              </a:rPr>
              <a:t>임의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소개글</a:t>
            </a:r>
            <a:r>
              <a:rPr lang="en-US" altLang="ko-KR" sz="1000" dirty="0" smtClean="0">
                <a:solidFill>
                  <a:srgbClr val="FF0000"/>
                </a:solidFill>
              </a:rPr>
              <a:t>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18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20240" y="668466"/>
            <a:ext cx="1620180" cy="2592288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332656"/>
          </a:xfr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noAutofit/>
          </a:bodyPr>
          <a:lstStyle/>
          <a:p>
            <a:pPr algn="l"/>
            <a:r>
              <a:rPr lang="en-US" altLang="ko-KR" sz="1500" b="1" dirty="0" smtClean="0">
                <a:solidFill>
                  <a:schemeClr val="bg1"/>
                </a:solidFill>
                <a:latin typeface="+mj-ea"/>
              </a:rPr>
              <a:t>3. </a:t>
            </a:r>
            <a:r>
              <a:rPr lang="ko-KR" altLang="en-US" sz="1500" b="1" dirty="0" err="1" smtClean="0">
                <a:solidFill>
                  <a:schemeClr val="bg1"/>
                </a:solidFill>
                <a:latin typeface="+mj-ea"/>
              </a:rPr>
              <a:t>앱</a:t>
            </a:r>
            <a:r>
              <a:rPr lang="ko-KR" altLang="en-US" sz="1500" b="1" dirty="0" smtClean="0">
                <a:solidFill>
                  <a:schemeClr val="bg1"/>
                </a:solidFill>
                <a:latin typeface="+mj-ea"/>
              </a:rPr>
              <a:t> 실행</a:t>
            </a:r>
            <a:r>
              <a:rPr lang="en-US" altLang="ko-KR" sz="1500" b="1" dirty="0" smtClean="0">
                <a:solidFill>
                  <a:schemeClr val="bg1"/>
                </a:solidFill>
                <a:latin typeface="+mj-ea"/>
              </a:rPr>
              <a:t>_</a:t>
            </a:r>
            <a:r>
              <a:rPr lang="ko-KR" altLang="en-US" sz="1500" b="1" dirty="0" smtClean="0">
                <a:solidFill>
                  <a:schemeClr val="bg1"/>
                </a:solidFill>
                <a:latin typeface="+mj-ea"/>
              </a:rPr>
              <a:t>설문 참여</a:t>
            </a:r>
            <a:endParaRPr lang="ko-KR" altLang="en-US" sz="1500" b="1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34290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C:\Users\김은지\Desktop\URX 모바일\1. 로그인\1. 로그인.png"/>
          <p:cNvPicPr>
            <a:picLocks noChangeAspect="1" noChangeArrowheads="1"/>
          </p:cNvPicPr>
          <p:nvPr/>
        </p:nvPicPr>
        <p:blipFill>
          <a:blip r:embed="rId4" cstate="print"/>
          <a:srcRect t="50000" b="30000"/>
          <a:stretch>
            <a:fillRect/>
          </a:stretch>
        </p:blipFill>
        <p:spPr bwMode="auto">
          <a:xfrm>
            <a:off x="323528" y="4725144"/>
            <a:ext cx="1620181" cy="648072"/>
          </a:xfrm>
          <a:prstGeom prst="rect">
            <a:avLst/>
          </a:prstGeom>
          <a:noFill/>
        </p:spPr>
      </p:pic>
      <p:pic>
        <p:nvPicPr>
          <p:cNvPr id="17" name="Picture 10" descr="C:\Users\김은지\Desktop\URX 모바일\1. 로그인\1. 로그인.png"/>
          <p:cNvPicPr>
            <a:picLocks noChangeAspect="1" noChangeArrowheads="1"/>
          </p:cNvPicPr>
          <p:nvPr/>
        </p:nvPicPr>
        <p:blipFill>
          <a:blip r:embed="rId4" cstate="print"/>
          <a:srcRect t="50000" b="30000"/>
          <a:stretch>
            <a:fillRect/>
          </a:stretch>
        </p:blipFill>
        <p:spPr bwMode="auto">
          <a:xfrm>
            <a:off x="323528" y="4149080"/>
            <a:ext cx="1620181" cy="72008"/>
          </a:xfrm>
          <a:prstGeom prst="rect">
            <a:avLst/>
          </a:prstGeom>
          <a:noFill/>
        </p:spPr>
      </p:pic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F118-91D4-485A-B6C7-3EC896ACEAF8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3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0032" y="719378"/>
            <a:ext cx="1620180" cy="2592288"/>
          </a:xfrm>
          <a:prstGeom prst="rect">
            <a:avLst/>
          </a:prstGeom>
          <a:noFill/>
        </p:spPr>
      </p:pic>
      <p:pic>
        <p:nvPicPr>
          <p:cNvPr id="28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529" y="3753036"/>
            <a:ext cx="1620180" cy="2592288"/>
          </a:xfrm>
          <a:prstGeom prst="rect">
            <a:avLst/>
          </a:prstGeom>
          <a:noFill/>
        </p:spPr>
      </p:pic>
      <p:pic>
        <p:nvPicPr>
          <p:cNvPr id="29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3464" y="693936"/>
            <a:ext cx="1620180" cy="2592288"/>
          </a:xfrm>
          <a:prstGeom prst="rect">
            <a:avLst/>
          </a:prstGeom>
          <a:noFill/>
        </p:spPr>
      </p:pic>
      <p:pic>
        <p:nvPicPr>
          <p:cNvPr id="12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57015" y="3781333"/>
            <a:ext cx="1620180" cy="2592288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4954542" y="402254"/>
            <a:ext cx="17936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srgbClr val="FF0000"/>
                </a:solidFill>
              </a:rPr>
              <a:t>프로필 설문하다 종료 시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4789" y="3516682"/>
            <a:ext cx="14176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srgbClr val="FF0000"/>
                </a:solidFill>
              </a:rPr>
              <a:t>프로필 설문 종료 후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358319" y="414550"/>
            <a:ext cx="12504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smtClean="0">
                <a:solidFill>
                  <a:srgbClr val="FF0000"/>
                </a:solidFill>
              </a:rPr>
              <a:t>프로필 설문 완료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82635" y="3517278"/>
            <a:ext cx="19826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srgbClr val="FF0000"/>
                </a:solidFill>
              </a:rPr>
              <a:t>프로필 설문 강제 종료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pic>
        <p:nvPicPr>
          <p:cNvPr id="21" name="Pictur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528" y="633506"/>
            <a:ext cx="1620180" cy="2592288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2745721" y="345445"/>
            <a:ext cx="12421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srgbClr val="FF0000"/>
                </a:solidFill>
              </a:rPr>
              <a:t>프로필 설문 시작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pic>
        <p:nvPicPr>
          <p:cNvPr id="24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3464" y="3781333"/>
            <a:ext cx="1620180" cy="2592288"/>
          </a:xfrm>
          <a:prstGeom prst="rect">
            <a:avLst/>
          </a:prstGeom>
          <a:noFill/>
        </p:spPr>
      </p:pic>
      <p:pic>
        <p:nvPicPr>
          <p:cNvPr id="25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4096" y="3768773"/>
            <a:ext cx="1620180" cy="2592288"/>
          </a:xfrm>
          <a:prstGeom prst="rect">
            <a:avLst/>
          </a:prstGeom>
          <a:noFill/>
        </p:spPr>
      </p:pic>
      <p:sp>
        <p:nvSpPr>
          <p:cNvPr id="26" name="TextBox 25"/>
          <p:cNvSpPr txBox="1"/>
          <p:nvPr/>
        </p:nvSpPr>
        <p:spPr>
          <a:xfrm>
            <a:off x="5190817" y="3450771"/>
            <a:ext cx="19826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srgbClr val="FF0000"/>
                </a:solidFill>
              </a:rPr>
              <a:t>일반 설문 시작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73464" y="3429000"/>
            <a:ext cx="17936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srgbClr val="FF0000"/>
                </a:solidFill>
              </a:rPr>
              <a:t>일반 설문하다 종료 시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94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20240" y="668466"/>
            <a:ext cx="1620180" cy="2592288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332656"/>
          </a:xfr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noAutofit/>
          </a:bodyPr>
          <a:lstStyle/>
          <a:p>
            <a:pPr algn="l"/>
            <a:r>
              <a:rPr lang="en-US" altLang="ko-KR" sz="1500" b="1" dirty="0" smtClean="0">
                <a:solidFill>
                  <a:schemeClr val="bg1"/>
                </a:solidFill>
                <a:latin typeface="+mj-ea"/>
              </a:rPr>
              <a:t>3. </a:t>
            </a:r>
            <a:r>
              <a:rPr lang="ko-KR" altLang="en-US" sz="1500" b="1" dirty="0" err="1" smtClean="0">
                <a:solidFill>
                  <a:schemeClr val="bg1"/>
                </a:solidFill>
                <a:latin typeface="+mj-ea"/>
              </a:rPr>
              <a:t>앱</a:t>
            </a:r>
            <a:r>
              <a:rPr lang="ko-KR" altLang="en-US" sz="1500" b="1" dirty="0" smtClean="0">
                <a:solidFill>
                  <a:schemeClr val="bg1"/>
                </a:solidFill>
                <a:latin typeface="+mj-ea"/>
              </a:rPr>
              <a:t> 실행</a:t>
            </a:r>
            <a:r>
              <a:rPr lang="en-US" altLang="ko-KR" sz="1500" b="1" dirty="0" smtClean="0">
                <a:solidFill>
                  <a:schemeClr val="bg1"/>
                </a:solidFill>
                <a:latin typeface="+mj-ea"/>
              </a:rPr>
              <a:t>_</a:t>
            </a:r>
            <a:r>
              <a:rPr lang="ko-KR" altLang="en-US" sz="1500" b="1" dirty="0" smtClean="0">
                <a:solidFill>
                  <a:schemeClr val="bg1"/>
                </a:solidFill>
                <a:latin typeface="+mj-ea"/>
              </a:rPr>
              <a:t>설문 참여</a:t>
            </a:r>
            <a:endParaRPr lang="ko-KR" altLang="en-US" sz="1500" b="1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34290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C:\Users\김은지\Desktop\URX 모바일\1. 로그인\1. 로그인.png"/>
          <p:cNvPicPr>
            <a:picLocks noChangeAspect="1" noChangeArrowheads="1"/>
          </p:cNvPicPr>
          <p:nvPr/>
        </p:nvPicPr>
        <p:blipFill>
          <a:blip r:embed="rId4" cstate="print"/>
          <a:srcRect t="50000" b="30000"/>
          <a:stretch>
            <a:fillRect/>
          </a:stretch>
        </p:blipFill>
        <p:spPr bwMode="auto">
          <a:xfrm>
            <a:off x="323528" y="4725144"/>
            <a:ext cx="1620181" cy="648072"/>
          </a:xfrm>
          <a:prstGeom prst="rect">
            <a:avLst/>
          </a:prstGeom>
          <a:noFill/>
        </p:spPr>
      </p:pic>
      <p:pic>
        <p:nvPicPr>
          <p:cNvPr id="17" name="Picture 10" descr="C:\Users\김은지\Desktop\URX 모바일\1. 로그인\1. 로그인.png"/>
          <p:cNvPicPr>
            <a:picLocks noChangeAspect="1" noChangeArrowheads="1"/>
          </p:cNvPicPr>
          <p:nvPr/>
        </p:nvPicPr>
        <p:blipFill>
          <a:blip r:embed="rId4" cstate="print"/>
          <a:srcRect t="50000" b="30000"/>
          <a:stretch>
            <a:fillRect/>
          </a:stretch>
        </p:blipFill>
        <p:spPr bwMode="auto">
          <a:xfrm>
            <a:off x="323528" y="4149080"/>
            <a:ext cx="1620181" cy="72008"/>
          </a:xfrm>
          <a:prstGeom prst="rect">
            <a:avLst/>
          </a:prstGeom>
          <a:noFill/>
        </p:spPr>
      </p:pic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F118-91D4-485A-B6C7-3EC896ACEAF8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1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528" y="633506"/>
            <a:ext cx="1620180" cy="25922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2510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332656"/>
          </a:xfr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noAutofit/>
          </a:bodyPr>
          <a:lstStyle/>
          <a:p>
            <a:pPr algn="l"/>
            <a:r>
              <a:rPr lang="en-US" altLang="ko-KR" sz="1500" b="1" dirty="0" smtClean="0">
                <a:solidFill>
                  <a:schemeClr val="bg1"/>
                </a:solidFill>
                <a:latin typeface="+mj-ea"/>
              </a:rPr>
              <a:t>3. </a:t>
            </a:r>
            <a:r>
              <a:rPr lang="ko-KR" altLang="en-US" sz="1500" b="1" dirty="0" err="1" smtClean="0">
                <a:solidFill>
                  <a:schemeClr val="bg1"/>
                </a:solidFill>
                <a:latin typeface="+mj-ea"/>
              </a:rPr>
              <a:t>앱</a:t>
            </a:r>
            <a:r>
              <a:rPr lang="ko-KR" altLang="en-US" sz="1500" b="1" dirty="0" smtClean="0">
                <a:solidFill>
                  <a:schemeClr val="bg1"/>
                </a:solidFill>
                <a:latin typeface="+mj-ea"/>
              </a:rPr>
              <a:t> 실행</a:t>
            </a:r>
            <a:r>
              <a:rPr lang="en-US" altLang="ko-KR" sz="1500" b="1" dirty="0" smtClean="0">
                <a:solidFill>
                  <a:schemeClr val="bg1"/>
                </a:solidFill>
                <a:latin typeface="+mj-ea"/>
              </a:rPr>
              <a:t>_URX Mall</a:t>
            </a:r>
            <a:endParaRPr lang="ko-KR" altLang="en-US" sz="1500" b="1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0" y="34290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F118-91D4-485A-B6C7-3EC896ACEAF8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1027" name="Picture 3" descr="C:\Users\user\Desktop\Screenshots\Screenshot_2014-07-09-13-59-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4664"/>
            <a:ext cx="162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user\Desktop\Screenshots\Screenshot_2014-07-09-14-00-1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04664"/>
            <a:ext cx="162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user\Desktop\Screenshots\Screenshot_2014-07-09-14-00-2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472" y="404664"/>
            <a:ext cx="162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/>
          <p:cNvGrpSpPr/>
          <p:nvPr/>
        </p:nvGrpSpPr>
        <p:grpSpPr>
          <a:xfrm>
            <a:off x="1894666" y="1186584"/>
            <a:ext cx="661110" cy="316242"/>
            <a:chOff x="2123728" y="692696"/>
            <a:chExt cx="2749316" cy="288033"/>
          </a:xfrm>
        </p:grpSpPr>
        <p:cxnSp>
          <p:nvCxnSpPr>
            <p:cNvPr id="25" name="직선 화살표 연결선 24"/>
            <p:cNvCxnSpPr/>
            <p:nvPr/>
          </p:nvCxnSpPr>
          <p:spPr>
            <a:xfrm>
              <a:off x="2123728" y="980728"/>
              <a:ext cx="2749316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789088" y="692696"/>
              <a:ext cx="4507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/>
                <a:t>click</a:t>
              </a:r>
              <a:endParaRPr lang="ko-KR" altLang="en-US" sz="1000" b="1" dirty="0"/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251520" y="1196912"/>
            <a:ext cx="1620000" cy="935944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2555776" y="404664"/>
            <a:ext cx="1620000" cy="2880000"/>
            <a:chOff x="3239852" y="404664"/>
            <a:chExt cx="1620000" cy="2880000"/>
          </a:xfrm>
        </p:grpSpPr>
        <p:pic>
          <p:nvPicPr>
            <p:cNvPr id="1028" name="Picture 4" descr="C:\Users\user\Desktop\Screenshots\Screenshot_2014-07-09-13-59-37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9852" y="404664"/>
              <a:ext cx="1620000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직사각형 27"/>
            <p:cNvSpPr/>
            <p:nvPr/>
          </p:nvSpPr>
          <p:spPr>
            <a:xfrm>
              <a:off x="3239852" y="1340768"/>
              <a:ext cx="1620000" cy="324116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175776" y="1214794"/>
            <a:ext cx="672593" cy="288032"/>
            <a:chOff x="2123728" y="692696"/>
            <a:chExt cx="2232248" cy="288032"/>
          </a:xfrm>
        </p:grpSpPr>
        <p:cxnSp>
          <p:nvCxnSpPr>
            <p:cNvPr id="30" name="직선 화살표 연결선 29"/>
            <p:cNvCxnSpPr/>
            <p:nvPr/>
          </p:nvCxnSpPr>
          <p:spPr>
            <a:xfrm>
              <a:off x="2123728" y="980728"/>
              <a:ext cx="223224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2789088" y="692696"/>
              <a:ext cx="4507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/>
                <a:t>click</a:t>
              </a:r>
              <a:endParaRPr lang="ko-KR" altLang="en-US" sz="1000" b="1" dirty="0"/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4829516" y="1844664"/>
            <a:ext cx="1620000" cy="324116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6480948" y="1413066"/>
            <a:ext cx="672593" cy="288032"/>
            <a:chOff x="2123728" y="692696"/>
            <a:chExt cx="2232248" cy="288032"/>
          </a:xfrm>
        </p:grpSpPr>
        <p:cxnSp>
          <p:nvCxnSpPr>
            <p:cNvPr id="39" name="직선 화살표 연결선 38"/>
            <p:cNvCxnSpPr/>
            <p:nvPr/>
          </p:nvCxnSpPr>
          <p:spPr>
            <a:xfrm>
              <a:off x="2123728" y="980728"/>
              <a:ext cx="223224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2789088" y="692696"/>
              <a:ext cx="4507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/>
                <a:t>click</a:t>
              </a:r>
              <a:endParaRPr lang="ko-KR" altLang="en-US" sz="1000" b="1" dirty="0"/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213744" y="2924944"/>
            <a:ext cx="4070223" cy="504056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923928" y="3573016"/>
            <a:ext cx="22942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r>
              <a:rPr lang="ko-KR" altLang="en-US" sz="800" dirty="0" err="1" smtClean="0">
                <a:latin typeface="+mn-ea"/>
              </a:rPr>
              <a:t>하단바</a:t>
            </a:r>
            <a:r>
              <a:rPr lang="ko-KR" altLang="en-US" sz="800" dirty="0" smtClean="0">
                <a:latin typeface="+mn-ea"/>
              </a:rPr>
              <a:t> 크기 다름</a:t>
            </a:r>
            <a:endParaRPr lang="en-US" altLang="ko-KR" sz="800" dirty="0" smtClean="0">
              <a:latin typeface="+mn-ea"/>
            </a:endParaRPr>
          </a:p>
          <a:p>
            <a:pPr marL="228600" indent="-228600"/>
            <a:r>
              <a:rPr lang="en-US" altLang="ko-KR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-&gt; </a:t>
            </a:r>
            <a:r>
              <a:rPr lang="ko-KR" altLang="en-US" sz="800" dirty="0" smtClean="0">
                <a:latin typeface="+mn-ea"/>
              </a:rPr>
              <a:t>테스트기기 </a:t>
            </a:r>
            <a:r>
              <a:rPr lang="en-US" altLang="ko-KR" sz="800" dirty="0" smtClean="0">
                <a:latin typeface="+mn-ea"/>
              </a:rPr>
              <a:t>: </a:t>
            </a:r>
            <a:r>
              <a:rPr lang="ko-KR" altLang="en-US" sz="800" dirty="0" err="1" smtClean="0">
                <a:latin typeface="+mn-ea"/>
              </a:rPr>
              <a:t>갤럭시</a:t>
            </a:r>
            <a:r>
              <a:rPr lang="ko-KR" altLang="en-US" sz="800" dirty="0" smtClean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S4 LTE-A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85456" y="3429000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기본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89712" y="3458289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mtClean="0">
                <a:solidFill>
                  <a:srgbClr val="FF0000"/>
                </a:solidFill>
              </a:rPr>
              <a:t>항목 선택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961742" y="3420189"/>
            <a:ext cx="1355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err="1" smtClean="0">
                <a:solidFill>
                  <a:srgbClr val="FF0000"/>
                </a:solidFill>
              </a:rPr>
              <a:t>마일리지가</a:t>
            </a:r>
            <a:r>
              <a:rPr lang="ko-KR" altLang="en-US" sz="1000" dirty="0" smtClean="0">
                <a:solidFill>
                  <a:srgbClr val="FF0000"/>
                </a:solidFill>
              </a:rPr>
              <a:t> 부족 시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84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C:\Users\user\Desktop\Screenshots\Screenshot_2014-07-09-14-37-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02" y="404664"/>
            <a:ext cx="1642694" cy="292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332656"/>
          </a:xfr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noAutofit/>
          </a:bodyPr>
          <a:lstStyle/>
          <a:p>
            <a:pPr algn="l"/>
            <a:r>
              <a:rPr lang="en-US" altLang="ko-KR" sz="1500" b="1" dirty="0" smtClean="0">
                <a:solidFill>
                  <a:schemeClr val="bg1"/>
                </a:solidFill>
                <a:latin typeface="+mj-ea"/>
              </a:rPr>
              <a:t>3. </a:t>
            </a:r>
            <a:r>
              <a:rPr lang="ko-KR" altLang="en-US" sz="1500" b="1" dirty="0" err="1" smtClean="0">
                <a:solidFill>
                  <a:schemeClr val="bg1"/>
                </a:solidFill>
                <a:latin typeface="+mj-ea"/>
              </a:rPr>
              <a:t>앱</a:t>
            </a:r>
            <a:r>
              <a:rPr lang="ko-KR" altLang="en-US" sz="1500" b="1" dirty="0" smtClean="0">
                <a:solidFill>
                  <a:schemeClr val="bg1"/>
                </a:solidFill>
                <a:latin typeface="+mj-ea"/>
              </a:rPr>
              <a:t> 실행</a:t>
            </a:r>
            <a:r>
              <a:rPr lang="en-US" altLang="ko-KR" sz="1500" b="1" dirty="0" smtClean="0">
                <a:solidFill>
                  <a:schemeClr val="bg1"/>
                </a:solidFill>
                <a:latin typeface="+mj-ea"/>
              </a:rPr>
              <a:t>_URX Mall</a:t>
            </a:r>
            <a:endParaRPr lang="ko-KR" altLang="en-US" sz="1500" b="1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34290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F118-91D4-485A-B6C7-3EC896ACEAF8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30" name="Picture 7" descr="C:\Users\user\Desktop\Screenshots\Screenshot_2014-07-09-14-01-1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865" y="404664"/>
            <a:ext cx="162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1799512" y="1700648"/>
            <a:ext cx="672593" cy="288032"/>
            <a:chOff x="2123728" y="692696"/>
            <a:chExt cx="2232248" cy="288032"/>
          </a:xfrm>
        </p:grpSpPr>
        <p:cxnSp>
          <p:nvCxnSpPr>
            <p:cNvPr id="32" name="직선 화살표 연결선 31"/>
            <p:cNvCxnSpPr/>
            <p:nvPr/>
          </p:nvCxnSpPr>
          <p:spPr>
            <a:xfrm>
              <a:off x="2123728" y="980728"/>
              <a:ext cx="223224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2789088" y="692696"/>
              <a:ext cx="4507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/>
                <a:t>click</a:t>
              </a:r>
              <a:endParaRPr lang="ko-KR" altLang="en-US" sz="1000" b="1" dirty="0"/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194026" y="1880748"/>
            <a:ext cx="1620000" cy="324116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user\Desktop\Screenshots\Screenshot_2014-07-09-14-26-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221" y="392242"/>
            <a:ext cx="1610454" cy="286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user\Desktop\Screenshots\Screenshot_2014-07-09-14-25-5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26" y="392241"/>
            <a:ext cx="1610454" cy="286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그룹 35"/>
          <p:cNvGrpSpPr/>
          <p:nvPr/>
        </p:nvGrpSpPr>
        <p:grpSpPr>
          <a:xfrm>
            <a:off x="6398478" y="1718690"/>
            <a:ext cx="672593" cy="288032"/>
            <a:chOff x="2123728" y="692696"/>
            <a:chExt cx="2232248" cy="288032"/>
          </a:xfrm>
        </p:grpSpPr>
        <p:cxnSp>
          <p:nvCxnSpPr>
            <p:cNvPr id="37" name="직선 화살표 연결선 36"/>
            <p:cNvCxnSpPr/>
            <p:nvPr/>
          </p:nvCxnSpPr>
          <p:spPr>
            <a:xfrm>
              <a:off x="2123728" y="980728"/>
              <a:ext cx="223224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789088" y="692696"/>
              <a:ext cx="4507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/>
                <a:t>click</a:t>
              </a:r>
              <a:endParaRPr lang="ko-KR" altLang="en-US" sz="1000" b="1" dirty="0"/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4778478" y="1862706"/>
            <a:ext cx="1620000" cy="324116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1012038" y="1725935"/>
            <a:ext cx="810000" cy="162058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1798002" y="3381829"/>
            <a:ext cx="22942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r>
              <a:rPr lang="ko-KR" altLang="en-US" sz="800" dirty="0" smtClean="0">
                <a:latin typeface="+mn-ea"/>
              </a:rPr>
              <a:t>전화번호 잘림 현상</a:t>
            </a:r>
            <a:endParaRPr lang="en-US" altLang="ko-KR" sz="800" dirty="0" smtClean="0">
              <a:latin typeface="+mn-ea"/>
            </a:endParaRPr>
          </a:p>
          <a:p>
            <a:pPr marL="228600" indent="-228600"/>
            <a:r>
              <a:rPr lang="en-US" altLang="ko-KR" sz="800" dirty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-&gt; </a:t>
            </a:r>
            <a:r>
              <a:rPr lang="ko-KR" altLang="en-US" sz="800" dirty="0" smtClean="0">
                <a:latin typeface="+mn-ea"/>
              </a:rPr>
              <a:t>테스트 기</a:t>
            </a:r>
            <a:r>
              <a:rPr lang="ko-KR" altLang="en-US" sz="800" dirty="0">
                <a:latin typeface="+mn-ea"/>
              </a:rPr>
              <a:t>기</a:t>
            </a:r>
            <a:r>
              <a:rPr lang="ko-KR" altLang="en-US" sz="800" dirty="0" smtClean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: </a:t>
            </a:r>
            <a:r>
              <a:rPr lang="ko-KR" altLang="en-US" sz="800" dirty="0" err="1" smtClean="0">
                <a:latin typeface="+mn-ea"/>
              </a:rPr>
              <a:t>갤럭시</a:t>
            </a:r>
            <a:r>
              <a:rPr lang="ko-KR" altLang="en-US" sz="800" dirty="0" smtClean="0">
                <a:latin typeface="+mn-ea"/>
              </a:rPr>
              <a:t> </a:t>
            </a:r>
            <a:r>
              <a:rPr lang="en-US" altLang="ko-KR" sz="800" dirty="0" smtClean="0">
                <a:latin typeface="+mn-ea"/>
              </a:rPr>
              <a:t>S4 LTE-A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26252" y="3429454"/>
            <a:ext cx="1355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번호 이상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961742" y="3420189"/>
            <a:ext cx="1355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전화번호 공백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49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user\Desktop\Screenshots\Screenshot_2014-07-09-14-36-5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52" y="445418"/>
            <a:ext cx="1637760" cy="291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332656"/>
          </a:xfr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noAutofit/>
          </a:bodyPr>
          <a:lstStyle/>
          <a:p>
            <a:pPr algn="l"/>
            <a:r>
              <a:rPr lang="en-US" altLang="ko-KR" sz="1500" b="1" dirty="0" smtClean="0">
                <a:solidFill>
                  <a:schemeClr val="bg1"/>
                </a:solidFill>
                <a:latin typeface="+mj-ea"/>
              </a:rPr>
              <a:t>3. </a:t>
            </a:r>
            <a:r>
              <a:rPr lang="ko-KR" altLang="en-US" sz="1500" b="1" dirty="0" err="1" smtClean="0">
                <a:solidFill>
                  <a:schemeClr val="bg1"/>
                </a:solidFill>
                <a:latin typeface="+mj-ea"/>
              </a:rPr>
              <a:t>앱</a:t>
            </a:r>
            <a:r>
              <a:rPr lang="ko-KR" altLang="en-US" sz="1500" b="1" dirty="0" smtClean="0">
                <a:solidFill>
                  <a:schemeClr val="bg1"/>
                </a:solidFill>
                <a:latin typeface="+mj-ea"/>
              </a:rPr>
              <a:t> 실행</a:t>
            </a:r>
            <a:r>
              <a:rPr lang="en-US" altLang="ko-KR" sz="1500" b="1" dirty="0" smtClean="0">
                <a:solidFill>
                  <a:schemeClr val="bg1"/>
                </a:solidFill>
                <a:latin typeface="+mj-ea"/>
              </a:rPr>
              <a:t>_URX Mall</a:t>
            </a:r>
            <a:endParaRPr lang="ko-KR" altLang="en-US" sz="1500" b="1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34290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F118-91D4-485A-B6C7-3EC896ACEAF8}" type="slidenum">
              <a:rPr lang="ko-KR" altLang="en-US" smtClean="0"/>
              <a:pPr/>
              <a:t>15</a:t>
            </a:fld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>
            <a:off x="1799512" y="1700648"/>
            <a:ext cx="672593" cy="288032"/>
            <a:chOff x="2123728" y="692696"/>
            <a:chExt cx="2232248" cy="288032"/>
          </a:xfrm>
        </p:grpSpPr>
        <p:cxnSp>
          <p:nvCxnSpPr>
            <p:cNvPr id="32" name="직선 화살표 연결선 31"/>
            <p:cNvCxnSpPr/>
            <p:nvPr/>
          </p:nvCxnSpPr>
          <p:spPr>
            <a:xfrm>
              <a:off x="2123728" y="980728"/>
              <a:ext cx="223224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2789088" y="692696"/>
              <a:ext cx="4507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/>
                <a:t>click</a:t>
              </a:r>
              <a:endParaRPr lang="ko-KR" altLang="en-US" sz="1000" b="1" dirty="0"/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179512" y="1952756"/>
            <a:ext cx="1620000" cy="324116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6398478" y="1718690"/>
            <a:ext cx="672593" cy="288032"/>
            <a:chOff x="2123728" y="692696"/>
            <a:chExt cx="2232248" cy="288032"/>
          </a:xfrm>
        </p:grpSpPr>
        <p:cxnSp>
          <p:nvCxnSpPr>
            <p:cNvPr id="37" name="직선 화살표 연결선 36"/>
            <p:cNvCxnSpPr/>
            <p:nvPr/>
          </p:nvCxnSpPr>
          <p:spPr>
            <a:xfrm>
              <a:off x="2123728" y="980728"/>
              <a:ext cx="223224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789088" y="692696"/>
              <a:ext cx="4507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/>
                <a:t>click</a:t>
              </a:r>
              <a:endParaRPr lang="ko-KR" altLang="en-US" sz="1000" b="1" dirty="0"/>
            </a:p>
          </p:txBody>
        </p:sp>
      </p:grpSp>
      <p:pic>
        <p:nvPicPr>
          <p:cNvPr id="3075" name="Picture 3" descr="C:\Users\user\Desktop\Screenshots\Screenshot_2014-07-09-14-36-4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105" y="445418"/>
            <a:ext cx="1637760" cy="291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C:\Users\user\Desktop\Screenshots\Screenshot_2014-07-09-13-59-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015" y="445418"/>
            <a:ext cx="162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6012159" y="1700648"/>
            <a:ext cx="377855" cy="472962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6" name="Picture 4" descr="C:\Users\user\Desktop\Screenshots\Screenshot_2014-07-09-14-01-4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071" y="437895"/>
            <a:ext cx="1628463" cy="289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4961742" y="3420189"/>
            <a:ext cx="1355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환급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31458" y="3420189"/>
            <a:ext cx="1355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정상 전송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20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332656"/>
          </a:xfr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noAutofit/>
          </a:bodyPr>
          <a:lstStyle/>
          <a:p>
            <a:pPr algn="l"/>
            <a:r>
              <a:rPr lang="en-US" altLang="ko-KR" sz="1500" b="1" dirty="0" smtClean="0">
                <a:solidFill>
                  <a:schemeClr val="bg1"/>
                </a:solidFill>
                <a:latin typeface="+mj-ea"/>
              </a:rPr>
              <a:t>3. </a:t>
            </a:r>
            <a:r>
              <a:rPr lang="ko-KR" altLang="en-US" sz="1500" b="1" dirty="0" err="1" smtClean="0">
                <a:solidFill>
                  <a:schemeClr val="bg1"/>
                </a:solidFill>
                <a:latin typeface="+mj-ea"/>
              </a:rPr>
              <a:t>앱</a:t>
            </a:r>
            <a:r>
              <a:rPr lang="ko-KR" altLang="en-US" sz="1500" b="1" dirty="0" smtClean="0">
                <a:solidFill>
                  <a:schemeClr val="bg1"/>
                </a:solidFill>
                <a:latin typeface="+mj-ea"/>
              </a:rPr>
              <a:t> 실행</a:t>
            </a:r>
            <a:r>
              <a:rPr lang="en-US" altLang="ko-KR" sz="1500" b="1" dirty="0" smtClean="0">
                <a:solidFill>
                  <a:schemeClr val="bg1"/>
                </a:solidFill>
                <a:latin typeface="+mj-ea"/>
              </a:rPr>
              <a:t>_URX Mall</a:t>
            </a:r>
            <a:endParaRPr lang="ko-KR" altLang="en-US" sz="1500" b="1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34290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67544" y="494116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변경사항 없음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F118-91D4-485A-B6C7-3EC896ACEAF8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13" name="Picture 4" descr="C:\Users\user\Desktop\Screenshots\Screenshot_2014-07-09-14-01-4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39318"/>
            <a:ext cx="1628463" cy="289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user\Desktop\Screenshots\Screenshot_2014-07-09-14-48-1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929" y="435933"/>
            <a:ext cx="1632271" cy="290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user\Desktop\Screenshots\Screenshot_2014-07-09-14-47-5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560" y="432549"/>
            <a:ext cx="1632271" cy="290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1735967" y="1387040"/>
            <a:ext cx="672593" cy="288032"/>
            <a:chOff x="2123728" y="692696"/>
            <a:chExt cx="2232248" cy="288032"/>
          </a:xfrm>
        </p:grpSpPr>
        <p:cxnSp>
          <p:nvCxnSpPr>
            <p:cNvPr id="10" name="직선 화살표 연결선 9"/>
            <p:cNvCxnSpPr/>
            <p:nvPr/>
          </p:nvCxnSpPr>
          <p:spPr>
            <a:xfrm>
              <a:off x="2123728" y="980728"/>
              <a:ext cx="223224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789088" y="692696"/>
              <a:ext cx="4507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/>
                <a:t>click</a:t>
              </a:r>
              <a:endParaRPr lang="ko-KR" altLang="en-US" sz="1000" b="1" dirty="0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538166" y="1164448"/>
            <a:ext cx="505442" cy="345702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4040831" y="1387040"/>
            <a:ext cx="672593" cy="288032"/>
            <a:chOff x="2123728" y="692696"/>
            <a:chExt cx="2232248" cy="288032"/>
          </a:xfrm>
        </p:grpSpPr>
        <p:cxnSp>
          <p:nvCxnSpPr>
            <p:cNvPr id="16" name="직선 화살표 연결선 15"/>
            <p:cNvCxnSpPr/>
            <p:nvPr/>
          </p:nvCxnSpPr>
          <p:spPr>
            <a:xfrm>
              <a:off x="2123728" y="980728"/>
              <a:ext cx="223224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2789088" y="692696"/>
              <a:ext cx="4507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/>
                <a:t>click</a:t>
              </a:r>
              <a:endParaRPr lang="ko-KR" altLang="en-US" sz="1000" b="1" dirty="0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2843808" y="1460410"/>
            <a:ext cx="505442" cy="345702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43961" y="3429000"/>
            <a:ext cx="1355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입금은행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미입력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62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332656"/>
          </a:xfr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noAutofit/>
          </a:bodyPr>
          <a:lstStyle/>
          <a:p>
            <a:pPr algn="l"/>
            <a:r>
              <a:rPr lang="en-US" altLang="ko-KR" sz="1500" b="1" dirty="0" smtClean="0">
                <a:solidFill>
                  <a:schemeClr val="bg1"/>
                </a:solidFill>
                <a:latin typeface="+mj-ea"/>
              </a:rPr>
              <a:t>3. </a:t>
            </a:r>
            <a:r>
              <a:rPr lang="ko-KR" altLang="en-US" sz="1500" b="1" dirty="0" err="1" smtClean="0">
                <a:solidFill>
                  <a:schemeClr val="bg1"/>
                </a:solidFill>
                <a:latin typeface="+mj-ea"/>
              </a:rPr>
              <a:t>앱</a:t>
            </a:r>
            <a:r>
              <a:rPr lang="ko-KR" altLang="en-US" sz="1500" b="1" dirty="0" smtClean="0">
                <a:solidFill>
                  <a:schemeClr val="bg1"/>
                </a:solidFill>
                <a:latin typeface="+mj-ea"/>
              </a:rPr>
              <a:t> 실행</a:t>
            </a:r>
            <a:r>
              <a:rPr lang="en-US" altLang="ko-KR" sz="1500" b="1" dirty="0" smtClean="0">
                <a:solidFill>
                  <a:schemeClr val="bg1"/>
                </a:solidFill>
                <a:latin typeface="+mj-ea"/>
              </a:rPr>
              <a:t>_URX Mall</a:t>
            </a:r>
            <a:endParaRPr lang="ko-KR" altLang="en-US" sz="1500" b="1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34290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67544" y="494116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변경사항 없음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F118-91D4-485A-B6C7-3EC896ACEAF8}" type="slidenum">
              <a:rPr lang="ko-KR" altLang="en-US" smtClean="0"/>
              <a:pPr/>
              <a:t>17</a:t>
            </a:fld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4040831" y="1387040"/>
            <a:ext cx="672593" cy="288032"/>
            <a:chOff x="2123728" y="692696"/>
            <a:chExt cx="2232248" cy="288032"/>
          </a:xfrm>
        </p:grpSpPr>
        <p:cxnSp>
          <p:nvCxnSpPr>
            <p:cNvPr id="16" name="직선 화살표 연결선 15"/>
            <p:cNvCxnSpPr/>
            <p:nvPr/>
          </p:nvCxnSpPr>
          <p:spPr>
            <a:xfrm>
              <a:off x="2123728" y="980728"/>
              <a:ext cx="223224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2789088" y="692696"/>
              <a:ext cx="4507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/>
                <a:t>click</a:t>
              </a:r>
              <a:endParaRPr lang="ko-KR" altLang="en-US" sz="1000" b="1" dirty="0"/>
            </a:p>
          </p:txBody>
        </p:sp>
      </p:grpSp>
      <p:pic>
        <p:nvPicPr>
          <p:cNvPr id="5122" name="Picture 2" descr="C:\Users\user\Desktop\Screenshots\Screenshot_2014-07-09-14-48-4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1" y="405702"/>
            <a:ext cx="1649276" cy="2932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user\Desktop\Screenshots\Screenshot_2014-07-09-14-50-2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770" y="391862"/>
            <a:ext cx="1657061" cy="294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user\Desktop\Screenshots\Screenshot_2014-07-09-14-50-2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424" y="385158"/>
            <a:ext cx="1660831" cy="2952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3515278" y="1366921"/>
            <a:ext cx="505442" cy="345702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534526" y="3429000"/>
            <a:ext cx="1355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 smtClean="0">
                <a:solidFill>
                  <a:srgbClr val="FF0000"/>
                </a:solidFill>
              </a:rPr>
              <a:t>마일리지가</a:t>
            </a:r>
            <a:r>
              <a:rPr lang="ko-KR" altLang="en-US" sz="1000" dirty="0" smtClean="0">
                <a:solidFill>
                  <a:srgbClr val="FF0000"/>
                </a:solidFill>
              </a:rPr>
              <a:t> 부족 시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3555" y="3439239"/>
            <a:ext cx="1355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정상 이체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2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user\Pictures\Screenshot_2014-07-14-16-06-3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734" y="404664"/>
            <a:ext cx="1641808" cy="2918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user\Pictures\Screenshot_2014-07-14-16-06-3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404664"/>
            <a:ext cx="1614349" cy="286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user\Pictures\Screenshot_2014-07-14-16-06-2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55" y="404664"/>
            <a:ext cx="1620000" cy="287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332656"/>
          </a:xfr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noAutofit/>
          </a:bodyPr>
          <a:lstStyle/>
          <a:p>
            <a:pPr algn="l"/>
            <a:r>
              <a:rPr lang="en-US" altLang="ko-KR" sz="1500" b="1" dirty="0" smtClean="0">
                <a:solidFill>
                  <a:schemeClr val="bg1"/>
                </a:solidFill>
                <a:latin typeface="+mj-ea"/>
              </a:rPr>
              <a:t>3. </a:t>
            </a:r>
            <a:r>
              <a:rPr lang="ko-KR" altLang="en-US" sz="1500" b="1" dirty="0" err="1" smtClean="0">
                <a:solidFill>
                  <a:schemeClr val="bg1"/>
                </a:solidFill>
                <a:latin typeface="+mj-ea"/>
              </a:rPr>
              <a:t>앱</a:t>
            </a:r>
            <a:r>
              <a:rPr lang="ko-KR" altLang="en-US" sz="1500" b="1" dirty="0" smtClean="0">
                <a:solidFill>
                  <a:schemeClr val="bg1"/>
                </a:solidFill>
                <a:latin typeface="+mj-ea"/>
              </a:rPr>
              <a:t> 실행</a:t>
            </a:r>
            <a:r>
              <a:rPr lang="en-US" altLang="ko-KR" sz="1500" b="1" dirty="0" smtClean="0">
                <a:solidFill>
                  <a:schemeClr val="bg1"/>
                </a:solidFill>
                <a:latin typeface="+mj-ea"/>
              </a:rPr>
              <a:t>_</a:t>
            </a:r>
            <a:r>
              <a:rPr lang="ko-KR" altLang="en-US" sz="1500" b="1" dirty="0" smtClean="0">
                <a:solidFill>
                  <a:schemeClr val="bg1"/>
                </a:solidFill>
                <a:latin typeface="+mj-ea"/>
              </a:rPr>
              <a:t>설정</a:t>
            </a:r>
            <a:endParaRPr lang="ko-KR" altLang="en-US" sz="1500" b="1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34290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385756" y="620688"/>
            <a:ext cx="1620000" cy="216024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F118-91D4-485A-B6C7-3EC896ACEAF8}" type="slidenum">
              <a:rPr lang="ko-KR" altLang="en-US" smtClean="0"/>
              <a:pPr/>
              <a:t>18</a:t>
            </a:fld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2027199" y="1366134"/>
            <a:ext cx="672593" cy="288032"/>
            <a:chOff x="2123728" y="692696"/>
            <a:chExt cx="2232248" cy="288032"/>
          </a:xfrm>
        </p:grpSpPr>
        <p:cxnSp>
          <p:nvCxnSpPr>
            <p:cNvPr id="21" name="직선 화살표 연결선 20"/>
            <p:cNvCxnSpPr/>
            <p:nvPr/>
          </p:nvCxnSpPr>
          <p:spPr>
            <a:xfrm>
              <a:off x="2123728" y="980728"/>
              <a:ext cx="223224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789088" y="692696"/>
              <a:ext cx="4507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/>
                <a:t>click</a:t>
              </a:r>
              <a:endParaRPr lang="ko-KR" altLang="en-US" sz="1000" b="1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17981" y="3323434"/>
            <a:ext cx="1355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공지사항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693297" y="1148498"/>
            <a:ext cx="1620000" cy="216024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4314141" y="1364522"/>
            <a:ext cx="672593" cy="288032"/>
            <a:chOff x="2123728" y="692696"/>
            <a:chExt cx="2232248" cy="288032"/>
          </a:xfrm>
        </p:grpSpPr>
        <p:cxnSp>
          <p:nvCxnSpPr>
            <p:cNvPr id="26" name="직선 화살표 연결선 25"/>
            <p:cNvCxnSpPr/>
            <p:nvPr/>
          </p:nvCxnSpPr>
          <p:spPr>
            <a:xfrm>
              <a:off x="2123728" y="980728"/>
              <a:ext cx="223224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2789088" y="692696"/>
              <a:ext cx="4507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/>
                <a:t>click</a:t>
              </a:r>
              <a:endParaRPr lang="ko-KR" altLang="en-US" sz="1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4630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Users\user\Pictures\Screenshot_2014-07-14-16-06-2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55" y="404664"/>
            <a:ext cx="1620000" cy="287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332656"/>
          </a:xfr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noAutofit/>
          </a:bodyPr>
          <a:lstStyle/>
          <a:p>
            <a:pPr algn="l"/>
            <a:r>
              <a:rPr lang="en-US" altLang="ko-KR" sz="1500" b="1" dirty="0" smtClean="0">
                <a:solidFill>
                  <a:schemeClr val="bg1"/>
                </a:solidFill>
                <a:latin typeface="+mj-ea"/>
              </a:rPr>
              <a:t>3. </a:t>
            </a:r>
            <a:r>
              <a:rPr lang="ko-KR" altLang="en-US" sz="1500" b="1" dirty="0" err="1" smtClean="0">
                <a:solidFill>
                  <a:schemeClr val="bg1"/>
                </a:solidFill>
                <a:latin typeface="+mj-ea"/>
              </a:rPr>
              <a:t>앱</a:t>
            </a:r>
            <a:r>
              <a:rPr lang="ko-KR" altLang="en-US" sz="1500" b="1" dirty="0" smtClean="0">
                <a:solidFill>
                  <a:schemeClr val="bg1"/>
                </a:solidFill>
                <a:latin typeface="+mj-ea"/>
              </a:rPr>
              <a:t> 실행</a:t>
            </a:r>
            <a:r>
              <a:rPr lang="en-US" altLang="ko-KR" sz="1500" b="1" dirty="0" smtClean="0">
                <a:solidFill>
                  <a:schemeClr val="bg1"/>
                </a:solidFill>
                <a:latin typeface="+mj-ea"/>
              </a:rPr>
              <a:t>_</a:t>
            </a:r>
            <a:r>
              <a:rPr lang="ko-KR" altLang="en-US" sz="1500" b="1" dirty="0" smtClean="0">
                <a:solidFill>
                  <a:schemeClr val="bg1"/>
                </a:solidFill>
                <a:latin typeface="+mj-ea"/>
              </a:rPr>
              <a:t>설정</a:t>
            </a:r>
            <a:r>
              <a:rPr lang="en-US" altLang="ko-KR" sz="1500" b="1" dirty="0" smtClean="0">
                <a:solidFill>
                  <a:schemeClr val="bg1"/>
                </a:solidFill>
                <a:latin typeface="+mj-ea"/>
              </a:rPr>
              <a:t>_</a:t>
            </a:r>
            <a:r>
              <a:rPr lang="ko-KR" altLang="en-US" sz="1500" b="1" dirty="0" smtClean="0">
                <a:solidFill>
                  <a:schemeClr val="bg1"/>
                </a:solidFill>
                <a:latin typeface="+mj-ea"/>
              </a:rPr>
              <a:t>도움말 및 문의하기</a:t>
            </a:r>
            <a:endParaRPr lang="ko-KR" altLang="en-US" sz="1500" b="1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0" y="34290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385756" y="944724"/>
            <a:ext cx="1620000" cy="216024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 descr="C:\Users\user\Desktop\Screenshots\Screenshot_2014-07-09-14-08-3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25691"/>
            <a:ext cx="1619999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user\Desktop\Screenshots\Screenshot_2014-07-09-14-08-2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404664"/>
            <a:ext cx="1619999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2027199" y="1366134"/>
            <a:ext cx="672593" cy="288032"/>
            <a:chOff x="2123728" y="692696"/>
            <a:chExt cx="2232248" cy="288032"/>
          </a:xfrm>
        </p:grpSpPr>
        <p:cxnSp>
          <p:nvCxnSpPr>
            <p:cNvPr id="28" name="직선 화살표 연결선 27"/>
            <p:cNvCxnSpPr/>
            <p:nvPr/>
          </p:nvCxnSpPr>
          <p:spPr>
            <a:xfrm>
              <a:off x="2123728" y="980728"/>
              <a:ext cx="223224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789088" y="692696"/>
              <a:ext cx="4507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/>
                <a:t>click</a:t>
              </a:r>
              <a:endParaRPr lang="ko-KR" altLang="en-US" sz="1000" b="1" dirty="0"/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2693297" y="1148498"/>
            <a:ext cx="1620000" cy="216024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>
            <a:off x="4314141" y="1364522"/>
            <a:ext cx="672593" cy="288032"/>
            <a:chOff x="2123728" y="692696"/>
            <a:chExt cx="2232248" cy="288032"/>
          </a:xfrm>
        </p:grpSpPr>
        <p:cxnSp>
          <p:nvCxnSpPr>
            <p:cNvPr id="32" name="직선 화살표 연결선 31"/>
            <p:cNvCxnSpPr/>
            <p:nvPr/>
          </p:nvCxnSpPr>
          <p:spPr>
            <a:xfrm>
              <a:off x="2123728" y="980728"/>
              <a:ext cx="223224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2789088" y="692696"/>
              <a:ext cx="4507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/>
                <a:t>click</a:t>
              </a:r>
              <a:endParaRPr lang="ko-KR" altLang="en-US" sz="1000" b="1" dirty="0"/>
            </a:p>
          </p:txBody>
        </p:sp>
      </p:grpSp>
      <p:sp>
        <p:nvSpPr>
          <p:cNvPr id="34" name="슬라이드 번호 개체 틀 1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68F1F118-91D4-485A-B6C7-3EC896ACEAF8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17981" y="3323434"/>
            <a:ext cx="1355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도움말 및 문의하기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60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332656"/>
          </a:xfr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noAutofit/>
          </a:bodyPr>
          <a:lstStyle/>
          <a:p>
            <a:pPr algn="l"/>
            <a:r>
              <a:rPr lang="en-US" altLang="ko-KR" sz="1500" b="1" dirty="0" smtClean="0">
                <a:solidFill>
                  <a:schemeClr val="bg1"/>
                </a:solidFill>
                <a:latin typeface="+mj-ea"/>
              </a:rPr>
              <a:t>0. </a:t>
            </a:r>
            <a:r>
              <a:rPr lang="ko-KR" altLang="en-US" sz="1500" b="1" dirty="0" smtClean="0">
                <a:solidFill>
                  <a:schemeClr val="bg1"/>
                </a:solidFill>
                <a:latin typeface="+mj-ea"/>
              </a:rPr>
              <a:t>버그 사항</a:t>
            </a:r>
            <a:endParaRPr lang="ko-KR" altLang="en-US" sz="15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F118-91D4-485A-B6C7-3EC896ACEAF8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153209" y="476672"/>
            <a:ext cx="6912768" cy="6232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1. </a:t>
            </a:r>
            <a:r>
              <a:rPr lang="ko-KR" altLang="en-US" sz="1400" dirty="0"/>
              <a:t>회원가입 불가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2. </a:t>
            </a:r>
            <a:r>
              <a:rPr lang="ko-KR" altLang="en-US" sz="1400" dirty="0"/>
              <a:t>로그인 정보 유지됨</a:t>
            </a:r>
            <a:r>
              <a:rPr lang="en-US" altLang="ko-KR" sz="1400" dirty="0"/>
              <a:t>(</a:t>
            </a:r>
            <a:r>
              <a:rPr lang="ko-KR" altLang="en-US" sz="1400" dirty="0"/>
              <a:t>로그아웃 후 </a:t>
            </a:r>
            <a:r>
              <a:rPr lang="ko-KR" altLang="en-US" sz="1400" dirty="0" err="1"/>
              <a:t>앱을</a:t>
            </a:r>
            <a:r>
              <a:rPr lang="ko-KR" altLang="en-US" sz="1400" dirty="0"/>
              <a:t> 완전히 종료하지 않으면 </a:t>
            </a:r>
            <a:r>
              <a:rPr lang="ko-KR" altLang="en-US" sz="1400" dirty="0" smtClean="0"/>
              <a:t>뒤로 가기를 </a:t>
            </a:r>
            <a:r>
              <a:rPr lang="ko-KR" altLang="en-US" sz="1400" dirty="0"/>
              <a:t>통해 이전 사용자가 한 일과 </a:t>
            </a:r>
            <a:r>
              <a:rPr lang="ko-KR" altLang="en-US" sz="1400" dirty="0" smtClean="0"/>
              <a:t>어느 정보의 </a:t>
            </a:r>
            <a:r>
              <a:rPr lang="ko-KR" altLang="en-US" sz="1400" dirty="0"/>
              <a:t>정보 확인 가능</a:t>
            </a:r>
            <a:r>
              <a:rPr lang="en-US" altLang="ko-KR" sz="1400" dirty="0"/>
              <a:t>)</a:t>
            </a: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3. </a:t>
            </a:r>
            <a:r>
              <a:rPr lang="ko-KR" altLang="en-US" sz="1400" dirty="0"/>
              <a:t>전화번호 문제</a:t>
            </a:r>
            <a:r>
              <a:rPr lang="en-US" altLang="ko-KR" sz="1400" dirty="0"/>
              <a:t>(</a:t>
            </a:r>
            <a:r>
              <a:rPr lang="ko-KR" altLang="en-US" sz="1400" dirty="0"/>
              <a:t>자동 로딩</a:t>
            </a:r>
            <a:r>
              <a:rPr lang="en-US" altLang="ko-KR" sz="1400" dirty="0"/>
              <a:t>) </a:t>
            </a:r>
            <a:r>
              <a:rPr lang="ko-KR" altLang="en-US" sz="1400" dirty="0" smtClean="0"/>
              <a:t>안 고쳐짐</a:t>
            </a: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4. </a:t>
            </a:r>
            <a:r>
              <a:rPr lang="ko-KR" altLang="en-US" sz="1400" dirty="0"/>
              <a:t>패널정보 수정 안됨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5. URX </a:t>
            </a:r>
            <a:r>
              <a:rPr lang="ko-KR" altLang="en-US" sz="1400" dirty="0"/>
              <a:t>스크롤문제 및 </a:t>
            </a:r>
            <a:r>
              <a:rPr lang="ko-KR" altLang="en-US" sz="1400" dirty="0" smtClean="0"/>
              <a:t>탭 이동 </a:t>
            </a:r>
            <a:r>
              <a:rPr lang="ko-KR" altLang="en-US" sz="1400" dirty="0"/>
              <a:t>불가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6. </a:t>
            </a:r>
            <a:r>
              <a:rPr lang="ko-KR" altLang="en-US" sz="1400" dirty="0"/>
              <a:t>문의하기 안됨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7. </a:t>
            </a:r>
            <a:r>
              <a:rPr lang="ko-KR" altLang="en-US" sz="1400" dirty="0" err="1" smtClean="0"/>
              <a:t>마일리지에서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신규가입</a:t>
            </a:r>
            <a:r>
              <a:rPr lang="en-US" altLang="ko-KR" sz="1400" dirty="0"/>
              <a:t>(</a:t>
            </a:r>
            <a:r>
              <a:rPr lang="ko-KR" altLang="en-US" sz="1400" dirty="0"/>
              <a:t>이전에 테스트용으로 사용하던 </a:t>
            </a:r>
            <a:r>
              <a:rPr lang="en-US" altLang="ko-KR" sz="1400" dirty="0"/>
              <a:t>ID</a:t>
            </a:r>
            <a:r>
              <a:rPr lang="ko-KR" altLang="en-US" sz="1400" dirty="0"/>
              <a:t>가 폐기되었고</a:t>
            </a:r>
            <a:r>
              <a:rPr lang="en-US" altLang="ko-KR" sz="1400" dirty="0"/>
              <a:t>, </a:t>
            </a:r>
            <a:r>
              <a:rPr lang="ko-KR" altLang="en-US" sz="1400" dirty="0"/>
              <a:t>같은 </a:t>
            </a:r>
            <a:r>
              <a:rPr lang="en-US" altLang="ko-KR" sz="1400" dirty="0"/>
              <a:t>ID</a:t>
            </a:r>
            <a:r>
              <a:rPr lang="ko-KR" altLang="en-US" sz="1400" dirty="0"/>
              <a:t>로 제 가입</a:t>
            </a:r>
            <a:r>
              <a:rPr lang="en-US" altLang="ko-KR" sz="1400" dirty="0"/>
              <a:t>) </a:t>
            </a:r>
            <a:r>
              <a:rPr lang="ko-KR" altLang="en-US" sz="1400" dirty="0"/>
              <a:t>후 이전에 자신이 받은 </a:t>
            </a:r>
            <a:r>
              <a:rPr lang="ko-KR" altLang="en-US" sz="1400" dirty="0" err="1"/>
              <a:t>마일리지</a:t>
            </a:r>
            <a:r>
              <a:rPr lang="ko-KR" altLang="en-US" sz="1400" dirty="0"/>
              <a:t> 내역 확인 가능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8. URX</a:t>
            </a:r>
            <a:r>
              <a:rPr lang="ko-KR" altLang="en-US" sz="1400" dirty="0"/>
              <a:t>몰에서 </a:t>
            </a:r>
            <a:r>
              <a:rPr lang="ko-KR" altLang="en-US" sz="1400" dirty="0" smtClean="0"/>
              <a:t>하단 바의 </a:t>
            </a:r>
            <a:r>
              <a:rPr lang="ko-KR" altLang="en-US" sz="1400" dirty="0"/>
              <a:t>크기가 변하는 현상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9. </a:t>
            </a:r>
            <a:r>
              <a:rPr lang="ko-KR" altLang="en-US" sz="1400" dirty="0"/>
              <a:t>도움말 및 문의에서 글자가 화살표에 가려짐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10. </a:t>
            </a:r>
            <a:r>
              <a:rPr lang="ko-KR" altLang="en-US" sz="1400" dirty="0"/>
              <a:t>설문조사 종료 후 해당 </a:t>
            </a:r>
            <a:r>
              <a:rPr lang="ko-KR" altLang="en-US" sz="1400" dirty="0" smtClean="0"/>
              <a:t>홈 화면으로 </a:t>
            </a:r>
            <a:r>
              <a:rPr lang="ko-KR" altLang="en-US" sz="1400" dirty="0"/>
              <a:t>나와지지 않음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11. </a:t>
            </a:r>
            <a:r>
              <a:rPr lang="ko-KR" altLang="en-US" sz="1400" dirty="0"/>
              <a:t>표시되는 </a:t>
            </a:r>
            <a:r>
              <a:rPr lang="ko-KR" altLang="en-US" sz="1400" dirty="0" err="1"/>
              <a:t>마일리지와</a:t>
            </a:r>
            <a:r>
              <a:rPr lang="ko-KR" altLang="en-US" sz="1400" dirty="0"/>
              <a:t> </a:t>
            </a:r>
            <a:r>
              <a:rPr lang="ko-KR" altLang="en-US" sz="1400" dirty="0" err="1" smtClean="0"/>
              <a:t>마일리지</a:t>
            </a:r>
            <a:r>
              <a:rPr lang="ko-KR" altLang="en-US" sz="1400" dirty="0" smtClean="0"/>
              <a:t> 페이지에서의 </a:t>
            </a:r>
            <a:r>
              <a:rPr lang="ko-KR" altLang="en-US" sz="1400" dirty="0"/>
              <a:t>차이 발생</a:t>
            </a:r>
            <a:r>
              <a:rPr lang="en-US" altLang="ko-KR" sz="1400" dirty="0"/>
              <a:t>(</a:t>
            </a:r>
            <a:r>
              <a:rPr lang="ko-KR" altLang="en-US" sz="1400" dirty="0"/>
              <a:t>페이지에서는 적립이 되었으나 </a:t>
            </a:r>
            <a:r>
              <a:rPr lang="ko-KR" altLang="en-US" sz="1400" dirty="0" err="1"/>
              <a:t>메인에서는</a:t>
            </a:r>
            <a:r>
              <a:rPr lang="ko-KR" altLang="en-US" sz="1400" dirty="0"/>
              <a:t> 확인 불가</a:t>
            </a:r>
            <a:r>
              <a:rPr lang="en-US" altLang="ko-KR" sz="1400" dirty="0"/>
              <a:t>)</a:t>
            </a: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12. 2</a:t>
            </a:r>
            <a:r>
              <a:rPr lang="ko-KR" altLang="en-US" sz="1400" dirty="0"/>
              <a:t>중 설문 가능</a:t>
            </a:r>
            <a:r>
              <a:rPr lang="en-US" altLang="ko-KR" sz="1400" dirty="0"/>
              <a:t>(</a:t>
            </a:r>
            <a:r>
              <a:rPr lang="ko-KR" altLang="en-US" sz="1400" dirty="0"/>
              <a:t>적용되는지는 미확인됨</a:t>
            </a:r>
            <a:r>
              <a:rPr lang="en-US" altLang="ko-KR" sz="1400" dirty="0"/>
              <a:t>)</a:t>
            </a: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13. </a:t>
            </a:r>
            <a:r>
              <a:rPr lang="ko-KR" altLang="en-US" sz="1400" dirty="0" smtClean="0"/>
              <a:t>종료 시 자동 로그아웃이 되지 않고 </a:t>
            </a:r>
            <a:r>
              <a:rPr lang="ko-KR" altLang="en-US" sz="1400" dirty="0" err="1" smtClean="0"/>
              <a:t>로그인이</a:t>
            </a:r>
            <a:r>
              <a:rPr lang="ko-KR" altLang="en-US" sz="1400" dirty="0" smtClean="0"/>
              <a:t> 유지 상태 </a:t>
            </a:r>
            <a:r>
              <a:rPr lang="en-US" altLang="ko-KR" sz="1400" dirty="0"/>
              <a:t>-&gt; </a:t>
            </a:r>
            <a:r>
              <a:rPr lang="ko-KR" altLang="en-US" sz="1400" dirty="0"/>
              <a:t>정상서비스 가능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14. </a:t>
            </a:r>
            <a:r>
              <a:rPr lang="ko-KR" altLang="en-US" sz="1400" dirty="0"/>
              <a:t>친구추가에서 메시지내용이 너무 길면 위의 내용이 안보임</a:t>
            </a:r>
            <a:r>
              <a:rPr lang="en-US" altLang="ko-KR" sz="1400" dirty="0"/>
              <a:t>. </a:t>
            </a:r>
            <a:r>
              <a:rPr lang="ko-KR" altLang="en-US" sz="1400" dirty="0"/>
              <a:t>스크롤은 가능하나 바가 없기 때문에 확인 </a:t>
            </a:r>
            <a:r>
              <a:rPr lang="ko-KR" altLang="en-US" sz="1400" dirty="0" smtClean="0"/>
              <a:t>불가능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15. App </a:t>
            </a:r>
            <a:r>
              <a:rPr lang="ko-KR" altLang="en-US" sz="1400" dirty="0" smtClean="0"/>
              <a:t>상 회원가입 비밀번호 요구와 </a:t>
            </a:r>
            <a:r>
              <a:rPr lang="en-US" altLang="ko-KR" sz="1400" dirty="0" smtClean="0"/>
              <a:t>Web</a:t>
            </a:r>
            <a:r>
              <a:rPr lang="ko-KR" altLang="en-US" sz="1400" dirty="0" smtClean="0"/>
              <a:t>상 회원가입 비밀번호 요구가 다름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7042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Pictures\Screenshot_2014-07-14-16-07-0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304" y="404664"/>
            <a:ext cx="1642487" cy="291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user\Pictures\Screenshot_2014-07-14-16-06-2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55" y="404664"/>
            <a:ext cx="1620000" cy="287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332656"/>
          </a:xfr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noAutofit/>
          </a:bodyPr>
          <a:lstStyle/>
          <a:p>
            <a:pPr algn="l"/>
            <a:r>
              <a:rPr lang="en-US" altLang="ko-KR" sz="1500" b="1" dirty="0" smtClean="0">
                <a:solidFill>
                  <a:schemeClr val="bg1"/>
                </a:solidFill>
                <a:latin typeface="+mj-ea"/>
              </a:rPr>
              <a:t>3. </a:t>
            </a:r>
            <a:r>
              <a:rPr lang="ko-KR" altLang="en-US" sz="1500" b="1" dirty="0" err="1" smtClean="0">
                <a:solidFill>
                  <a:schemeClr val="bg1"/>
                </a:solidFill>
                <a:latin typeface="+mj-ea"/>
              </a:rPr>
              <a:t>앱</a:t>
            </a:r>
            <a:r>
              <a:rPr lang="ko-KR" altLang="en-US" sz="1500" b="1" dirty="0" smtClean="0">
                <a:solidFill>
                  <a:schemeClr val="bg1"/>
                </a:solidFill>
                <a:latin typeface="+mj-ea"/>
              </a:rPr>
              <a:t> 실행</a:t>
            </a:r>
            <a:r>
              <a:rPr lang="en-US" altLang="ko-KR" sz="1500" b="1" dirty="0" smtClean="0">
                <a:solidFill>
                  <a:schemeClr val="bg1"/>
                </a:solidFill>
                <a:latin typeface="+mj-ea"/>
              </a:rPr>
              <a:t>_</a:t>
            </a:r>
            <a:r>
              <a:rPr lang="ko-KR" altLang="en-US" sz="1500" b="1" dirty="0" smtClean="0">
                <a:solidFill>
                  <a:schemeClr val="bg1"/>
                </a:solidFill>
                <a:latin typeface="+mj-ea"/>
              </a:rPr>
              <a:t>설정</a:t>
            </a:r>
            <a:endParaRPr lang="ko-KR" altLang="en-US" sz="1500" b="1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34290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F118-91D4-485A-B6C7-3EC896ACEAF8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85756" y="1340768"/>
            <a:ext cx="1620000" cy="216024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/>
          <p:cNvGrpSpPr/>
          <p:nvPr/>
        </p:nvGrpSpPr>
        <p:grpSpPr>
          <a:xfrm>
            <a:off x="2027199" y="1366134"/>
            <a:ext cx="672593" cy="288032"/>
            <a:chOff x="2123728" y="692696"/>
            <a:chExt cx="2232248" cy="288032"/>
          </a:xfrm>
        </p:grpSpPr>
        <p:cxnSp>
          <p:nvCxnSpPr>
            <p:cNvPr id="42" name="직선 화살표 연결선 41"/>
            <p:cNvCxnSpPr/>
            <p:nvPr/>
          </p:nvCxnSpPr>
          <p:spPr>
            <a:xfrm>
              <a:off x="2123728" y="980728"/>
              <a:ext cx="223224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2789088" y="692696"/>
              <a:ext cx="4507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/>
                <a:t>click</a:t>
              </a:r>
              <a:endParaRPr lang="ko-KR" altLang="en-US" sz="1000" b="1" dirty="0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290255" y="3323434"/>
            <a:ext cx="17096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URX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모바일</a:t>
            </a:r>
            <a:r>
              <a:rPr lang="ko-KR" altLang="en-US" sz="1000" dirty="0" smtClean="0">
                <a:solidFill>
                  <a:srgbClr val="FF0000"/>
                </a:solidFill>
              </a:rPr>
              <a:t> 알림 설정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40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user\Pictures\Screenshot_2014-07-14-16-07-3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433" y="404664"/>
            <a:ext cx="1604567" cy="285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user\Pictures\Screenshot_2014-07-14-16-06-2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55" y="404664"/>
            <a:ext cx="1620000" cy="287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332656"/>
          </a:xfr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noAutofit/>
          </a:bodyPr>
          <a:lstStyle/>
          <a:p>
            <a:pPr algn="l"/>
            <a:r>
              <a:rPr lang="en-US" altLang="ko-KR" sz="1500" b="1" dirty="0" smtClean="0">
                <a:solidFill>
                  <a:schemeClr val="bg1"/>
                </a:solidFill>
                <a:latin typeface="+mj-ea"/>
              </a:rPr>
              <a:t>3. </a:t>
            </a:r>
            <a:r>
              <a:rPr lang="ko-KR" altLang="en-US" sz="1500" b="1" dirty="0" err="1" smtClean="0">
                <a:solidFill>
                  <a:schemeClr val="bg1"/>
                </a:solidFill>
                <a:latin typeface="+mj-ea"/>
              </a:rPr>
              <a:t>앱</a:t>
            </a:r>
            <a:r>
              <a:rPr lang="ko-KR" altLang="en-US" sz="1500" b="1" dirty="0" smtClean="0">
                <a:solidFill>
                  <a:schemeClr val="bg1"/>
                </a:solidFill>
                <a:latin typeface="+mj-ea"/>
              </a:rPr>
              <a:t> 실행</a:t>
            </a:r>
            <a:r>
              <a:rPr lang="en-US" altLang="ko-KR" sz="1500" b="1" dirty="0" smtClean="0">
                <a:solidFill>
                  <a:schemeClr val="bg1"/>
                </a:solidFill>
                <a:latin typeface="+mj-ea"/>
              </a:rPr>
              <a:t>_</a:t>
            </a:r>
            <a:r>
              <a:rPr lang="ko-KR" altLang="en-US" sz="1500" b="1" dirty="0" smtClean="0">
                <a:solidFill>
                  <a:schemeClr val="bg1"/>
                </a:solidFill>
                <a:latin typeface="+mj-ea"/>
              </a:rPr>
              <a:t>설정</a:t>
            </a:r>
            <a:endParaRPr lang="ko-KR" altLang="en-US" sz="1500" b="1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34290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F118-91D4-485A-B6C7-3EC896ACEAF8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85756" y="1628800"/>
            <a:ext cx="1620000" cy="216024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2027199" y="1366134"/>
            <a:ext cx="672593" cy="288032"/>
            <a:chOff x="2123728" y="692696"/>
            <a:chExt cx="2232248" cy="288032"/>
          </a:xfrm>
        </p:grpSpPr>
        <p:cxnSp>
          <p:nvCxnSpPr>
            <p:cNvPr id="24" name="직선 화살표 연결선 23"/>
            <p:cNvCxnSpPr/>
            <p:nvPr/>
          </p:nvCxnSpPr>
          <p:spPr>
            <a:xfrm>
              <a:off x="2123728" y="980728"/>
              <a:ext cx="223224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2789088" y="692696"/>
              <a:ext cx="4507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/>
                <a:t>click</a:t>
              </a:r>
              <a:endParaRPr lang="ko-KR" altLang="en-US" sz="1000" b="1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517981" y="3323434"/>
            <a:ext cx="1355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패널정보수정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pic>
        <p:nvPicPr>
          <p:cNvPr id="9220" name="Picture 4" descr="C:\Users\user\Desktop\Screenshots\Screenshot_2014-07-09-14-09-0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429127"/>
            <a:ext cx="1628048" cy="289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그룹 28"/>
          <p:cNvGrpSpPr/>
          <p:nvPr/>
        </p:nvGrpSpPr>
        <p:grpSpPr>
          <a:xfrm>
            <a:off x="4327840" y="1366134"/>
            <a:ext cx="672593" cy="288032"/>
            <a:chOff x="2123728" y="692696"/>
            <a:chExt cx="2232248" cy="288032"/>
          </a:xfrm>
        </p:grpSpPr>
        <p:cxnSp>
          <p:nvCxnSpPr>
            <p:cNvPr id="30" name="직선 화살표 연결선 29"/>
            <p:cNvCxnSpPr/>
            <p:nvPr/>
          </p:nvCxnSpPr>
          <p:spPr>
            <a:xfrm>
              <a:off x="2123728" y="980728"/>
              <a:ext cx="223224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2789088" y="692696"/>
              <a:ext cx="4507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/>
                <a:t>click</a:t>
              </a:r>
              <a:endParaRPr lang="ko-KR" altLang="en-US" sz="1000" b="1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5543945" y="3446544"/>
            <a:ext cx="2714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비밀번호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미입력</a:t>
            </a:r>
            <a:r>
              <a:rPr lang="ko-KR" altLang="en-US" sz="1000" dirty="0" smtClean="0">
                <a:solidFill>
                  <a:srgbClr val="FF0000"/>
                </a:solidFill>
              </a:rPr>
              <a:t> 및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잘못입력</a:t>
            </a:r>
            <a:r>
              <a:rPr lang="ko-KR" altLang="en-US" sz="1000" dirty="0" smtClean="0">
                <a:solidFill>
                  <a:srgbClr val="FF0000"/>
                </a:solidFill>
              </a:rPr>
              <a:t> 시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987824" y="1196752"/>
            <a:ext cx="1115944" cy="216024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5" name="Picture 3" descr="C:\Users\user\Pictures\Screenshot_2014-07-14-16-07-2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448" y="403177"/>
            <a:ext cx="1606239" cy="2855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1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user\Pictures\Screenshot_2014-07-14-16-09-3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3" y="429127"/>
            <a:ext cx="1628048" cy="289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user\Desktop\Screenshots\Screenshot_2014-07-09-14-09-1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51" y="389381"/>
            <a:ext cx="1628048" cy="289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332656"/>
          </a:xfr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noAutofit/>
          </a:bodyPr>
          <a:lstStyle/>
          <a:p>
            <a:pPr algn="l"/>
            <a:r>
              <a:rPr lang="en-US" altLang="ko-KR" sz="1500" b="1" dirty="0" smtClean="0">
                <a:solidFill>
                  <a:schemeClr val="bg1"/>
                </a:solidFill>
                <a:latin typeface="+mj-ea"/>
              </a:rPr>
              <a:t>3. </a:t>
            </a:r>
            <a:r>
              <a:rPr lang="ko-KR" altLang="en-US" sz="1500" b="1" dirty="0" err="1" smtClean="0">
                <a:solidFill>
                  <a:schemeClr val="bg1"/>
                </a:solidFill>
                <a:latin typeface="+mj-ea"/>
              </a:rPr>
              <a:t>앱</a:t>
            </a:r>
            <a:r>
              <a:rPr lang="ko-KR" altLang="en-US" sz="1500" b="1" dirty="0" smtClean="0">
                <a:solidFill>
                  <a:schemeClr val="bg1"/>
                </a:solidFill>
                <a:latin typeface="+mj-ea"/>
              </a:rPr>
              <a:t> 실행</a:t>
            </a:r>
            <a:r>
              <a:rPr lang="en-US" altLang="ko-KR" sz="1500" b="1" dirty="0" smtClean="0">
                <a:solidFill>
                  <a:schemeClr val="bg1"/>
                </a:solidFill>
                <a:latin typeface="+mj-ea"/>
              </a:rPr>
              <a:t>_</a:t>
            </a:r>
            <a:r>
              <a:rPr lang="ko-KR" altLang="en-US" sz="1500" b="1" dirty="0" smtClean="0">
                <a:solidFill>
                  <a:schemeClr val="bg1"/>
                </a:solidFill>
                <a:latin typeface="+mj-ea"/>
              </a:rPr>
              <a:t>설정</a:t>
            </a:r>
            <a:endParaRPr lang="ko-KR" altLang="en-US" sz="1500" b="1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34290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F118-91D4-485A-B6C7-3EC896ACEAF8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553496" y="1140610"/>
            <a:ext cx="473703" cy="216024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2027199" y="1366134"/>
            <a:ext cx="672593" cy="288032"/>
            <a:chOff x="2123728" y="692696"/>
            <a:chExt cx="2232248" cy="288032"/>
          </a:xfrm>
        </p:grpSpPr>
        <p:cxnSp>
          <p:nvCxnSpPr>
            <p:cNvPr id="24" name="직선 화살표 연결선 23"/>
            <p:cNvCxnSpPr/>
            <p:nvPr/>
          </p:nvCxnSpPr>
          <p:spPr>
            <a:xfrm>
              <a:off x="2123728" y="980728"/>
              <a:ext cx="223224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2789088" y="692696"/>
              <a:ext cx="4507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/>
                <a:t>click</a:t>
              </a:r>
              <a:endParaRPr lang="ko-KR" altLang="en-US" sz="1000" b="1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961082" y="3323435"/>
            <a:ext cx="32589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인증번호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미입력</a:t>
            </a:r>
            <a:r>
              <a:rPr lang="ko-KR" altLang="en-US" sz="1000" dirty="0" smtClean="0">
                <a:solidFill>
                  <a:srgbClr val="FF0000"/>
                </a:solidFill>
              </a:rPr>
              <a:t> 혹은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다른경우</a:t>
            </a:r>
            <a:r>
              <a:rPr lang="en-US" altLang="ko-KR" sz="1000" dirty="0" smtClean="0">
                <a:solidFill>
                  <a:srgbClr val="FF0000"/>
                </a:solidFill>
              </a:rPr>
              <a:t>(</a:t>
            </a:r>
            <a:r>
              <a:rPr lang="ko-KR" altLang="en-US" sz="1000" dirty="0" smtClean="0">
                <a:solidFill>
                  <a:srgbClr val="FF0000"/>
                </a:solidFill>
              </a:rPr>
              <a:t>전송 안내는 없음</a:t>
            </a:r>
            <a:r>
              <a:rPr lang="en-US" altLang="ko-KR" sz="1000" dirty="0" smtClean="0">
                <a:solidFill>
                  <a:srgbClr val="FF0000"/>
                </a:solidFill>
              </a:rPr>
              <a:t>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pic>
        <p:nvPicPr>
          <p:cNvPr id="4099" name="Picture 3" descr="C:\Users\user\Pictures\Screenshot_2014-07-14-16-09-4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42871"/>
            <a:ext cx="1642675" cy="292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user\Pictures\Screenshot_2014-07-14-16-10-0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22997"/>
            <a:ext cx="1634945" cy="290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359724" y="3446545"/>
            <a:ext cx="12440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mtClean="0">
                <a:solidFill>
                  <a:srgbClr val="FF0000"/>
                </a:solidFill>
              </a:rPr>
              <a:t>변경 완료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10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user\Pictures\Screenshot_2014-07-14-16-06-2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55" y="404664"/>
            <a:ext cx="1620000" cy="287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332656"/>
          </a:xfr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noAutofit/>
          </a:bodyPr>
          <a:lstStyle/>
          <a:p>
            <a:pPr algn="l"/>
            <a:r>
              <a:rPr lang="en-US" altLang="ko-KR" sz="1500" b="1" dirty="0" smtClean="0">
                <a:solidFill>
                  <a:schemeClr val="bg1"/>
                </a:solidFill>
                <a:latin typeface="+mj-ea"/>
              </a:rPr>
              <a:t>3. </a:t>
            </a:r>
            <a:r>
              <a:rPr lang="ko-KR" altLang="en-US" sz="1500" b="1" dirty="0" err="1" smtClean="0">
                <a:solidFill>
                  <a:schemeClr val="bg1"/>
                </a:solidFill>
                <a:latin typeface="+mj-ea"/>
              </a:rPr>
              <a:t>앱</a:t>
            </a:r>
            <a:r>
              <a:rPr lang="ko-KR" altLang="en-US" sz="1500" b="1" dirty="0" smtClean="0">
                <a:solidFill>
                  <a:schemeClr val="bg1"/>
                </a:solidFill>
                <a:latin typeface="+mj-ea"/>
              </a:rPr>
              <a:t> 실행</a:t>
            </a:r>
            <a:r>
              <a:rPr lang="en-US" altLang="ko-KR" sz="1500" b="1" dirty="0" smtClean="0">
                <a:solidFill>
                  <a:schemeClr val="bg1"/>
                </a:solidFill>
                <a:latin typeface="+mj-ea"/>
              </a:rPr>
              <a:t>_</a:t>
            </a:r>
            <a:r>
              <a:rPr lang="ko-KR" altLang="en-US" sz="1500" b="1" dirty="0" smtClean="0">
                <a:solidFill>
                  <a:schemeClr val="bg1"/>
                </a:solidFill>
                <a:latin typeface="+mj-ea"/>
              </a:rPr>
              <a:t>설정</a:t>
            </a:r>
            <a:endParaRPr lang="ko-KR" altLang="en-US" sz="1500" b="1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34290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F118-91D4-485A-B6C7-3EC896ACEAF8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85756" y="1916832"/>
            <a:ext cx="1620000" cy="216024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2027199" y="1366134"/>
            <a:ext cx="672593" cy="288032"/>
            <a:chOff x="2123728" y="692696"/>
            <a:chExt cx="2232248" cy="288032"/>
          </a:xfrm>
        </p:grpSpPr>
        <p:cxnSp>
          <p:nvCxnSpPr>
            <p:cNvPr id="29" name="직선 화살표 연결선 28"/>
            <p:cNvCxnSpPr/>
            <p:nvPr/>
          </p:nvCxnSpPr>
          <p:spPr>
            <a:xfrm>
              <a:off x="2123728" y="980728"/>
              <a:ext cx="223224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2789088" y="692696"/>
              <a:ext cx="4507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/>
                <a:t>click</a:t>
              </a:r>
              <a:endParaRPr lang="ko-KR" altLang="en-US" sz="1000" b="1" dirty="0"/>
            </a:p>
          </p:txBody>
        </p:sp>
      </p:grpSp>
      <p:pic>
        <p:nvPicPr>
          <p:cNvPr id="10242" name="Picture 2" descr="C:\Users\user\Desktop\Screenshots\Screenshot_2014-07-09-14-09-3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404664"/>
            <a:ext cx="162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517981" y="3323434"/>
            <a:ext cx="1355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로그아웃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0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user\Pictures\Screenshot_2014-07-14-16-06-2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55" y="404664"/>
            <a:ext cx="1620000" cy="287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332656"/>
          </a:xfr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noAutofit/>
          </a:bodyPr>
          <a:lstStyle/>
          <a:p>
            <a:pPr algn="l"/>
            <a:r>
              <a:rPr lang="en-US" altLang="ko-KR" sz="1500" b="1" dirty="0" smtClean="0">
                <a:solidFill>
                  <a:schemeClr val="bg1"/>
                </a:solidFill>
                <a:latin typeface="+mj-ea"/>
              </a:rPr>
              <a:t>3. </a:t>
            </a:r>
            <a:r>
              <a:rPr lang="ko-KR" altLang="en-US" sz="1500" b="1" dirty="0" err="1" smtClean="0">
                <a:solidFill>
                  <a:schemeClr val="bg1"/>
                </a:solidFill>
                <a:latin typeface="+mj-ea"/>
              </a:rPr>
              <a:t>앱</a:t>
            </a:r>
            <a:r>
              <a:rPr lang="ko-KR" altLang="en-US" sz="1500" b="1" dirty="0" smtClean="0">
                <a:solidFill>
                  <a:schemeClr val="bg1"/>
                </a:solidFill>
                <a:latin typeface="+mj-ea"/>
              </a:rPr>
              <a:t> 실행</a:t>
            </a:r>
            <a:r>
              <a:rPr lang="en-US" altLang="ko-KR" sz="1500" b="1" dirty="0" smtClean="0">
                <a:solidFill>
                  <a:schemeClr val="bg1"/>
                </a:solidFill>
                <a:latin typeface="+mj-ea"/>
              </a:rPr>
              <a:t>_</a:t>
            </a:r>
            <a:r>
              <a:rPr lang="ko-KR" altLang="en-US" sz="1500" b="1" dirty="0" smtClean="0">
                <a:solidFill>
                  <a:schemeClr val="bg1"/>
                </a:solidFill>
                <a:latin typeface="+mj-ea"/>
              </a:rPr>
              <a:t>설정</a:t>
            </a:r>
            <a:endParaRPr lang="ko-KR" altLang="en-US" sz="1500" b="1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34290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F118-91D4-485A-B6C7-3EC896ACEAF8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85756" y="2348880"/>
            <a:ext cx="1620000" cy="216024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2027199" y="1366134"/>
            <a:ext cx="672593" cy="288032"/>
            <a:chOff x="2123728" y="692696"/>
            <a:chExt cx="2232248" cy="288032"/>
          </a:xfrm>
        </p:grpSpPr>
        <p:cxnSp>
          <p:nvCxnSpPr>
            <p:cNvPr id="29" name="직선 화살표 연결선 28"/>
            <p:cNvCxnSpPr/>
            <p:nvPr/>
          </p:nvCxnSpPr>
          <p:spPr>
            <a:xfrm>
              <a:off x="2123728" y="980728"/>
              <a:ext cx="223224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2789088" y="692696"/>
              <a:ext cx="4507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/>
                <a:t>click</a:t>
              </a:r>
              <a:endParaRPr lang="ko-KR" altLang="en-US" sz="1000" b="1" dirty="0"/>
            </a:p>
          </p:txBody>
        </p:sp>
      </p:grpSp>
      <p:pic>
        <p:nvPicPr>
          <p:cNvPr id="11266" name="Picture 2" descr="C:\Users\user\Desktop\Screenshots\Screenshot_2014-07-09-14-10-5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451207"/>
            <a:ext cx="162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17981" y="3323434"/>
            <a:ext cx="1355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회사소개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98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user\Pictures\Screenshot_2014-07-14-16-06-2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55" y="404664"/>
            <a:ext cx="1620000" cy="287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332656"/>
          </a:xfr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noAutofit/>
          </a:bodyPr>
          <a:lstStyle/>
          <a:p>
            <a:pPr algn="l"/>
            <a:r>
              <a:rPr lang="en-US" altLang="ko-KR" sz="1500" b="1" dirty="0" smtClean="0">
                <a:solidFill>
                  <a:schemeClr val="bg1"/>
                </a:solidFill>
                <a:latin typeface="+mj-ea"/>
              </a:rPr>
              <a:t>3. </a:t>
            </a:r>
            <a:r>
              <a:rPr lang="ko-KR" altLang="en-US" sz="1500" b="1" dirty="0" err="1" smtClean="0">
                <a:solidFill>
                  <a:schemeClr val="bg1"/>
                </a:solidFill>
                <a:latin typeface="+mj-ea"/>
              </a:rPr>
              <a:t>앱</a:t>
            </a:r>
            <a:r>
              <a:rPr lang="ko-KR" altLang="en-US" sz="1500" b="1" dirty="0" smtClean="0">
                <a:solidFill>
                  <a:schemeClr val="bg1"/>
                </a:solidFill>
                <a:latin typeface="+mj-ea"/>
              </a:rPr>
              <a:t> 실행</a:t>
            </a:r>
            <a:r>
              <a:rPr lang="en-US" altLang="ko-KR" sz="1500" b="1" dirty="0" smtClean="0">
                <a:solidFill>
                  <a:schemeClr val="bg1"/>
                </a:solidFill>
                <a:latin typeface="+mj-ea"/>
              </a:rPr>
              <a:t>_</a:t>
            </a:r>
            <a:r>
              <a:rPr lang="ko-KR" altLang="en-US" sz="1500" b="1" dirty="0" smtClean="0">
                <a:solidFill>
                  <a:schemeClr val="bg1"/>
                </a:solidFill>
                <a:latin typeface="+mj-ea"/>
              </a:rPr>
              <a:t>설정</a:t>
            </a:r>
            <a:endParaRPr lang="ko-KR" altLang="en-US" sz="1500" b="1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34290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F118-91D4-485A-B6C7-3EC896ACEAF8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85756" y="2924944"/>
            <a:ext cx="1620000" cy="216024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2027199" y="1366134"/>
            <a:ext cx="672593" cy="288032"/>
            <a:chOff x="2123728" y="692696"/>
            <a:chExt cx="2232248" cy="288032"/>
          </a:xfrm>
        </p:grpSpPr>
        <p:cxnSp>
          <p:nvCxnSpPr>
            <p:cNvPr id="29" name="직선 화살표 연결선 28"/>
            <p:cNvCxnSpPr/>
            <p:nvPr/>
          </p:nvCxnSpPr>
          <p:spPr>
            <a:xfrm>
              <a:off x="2123728" y="980728"/>
              <a:ext cx="223224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2789088" y="692696"/>
              <a:ext cx="4507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/>
                <a:t>click</a:t>
              </a:r>
              <a:endParaRPr lang="ko-KR" altLang="en-US" sz="1000" b="1" dirty="0"/>
            </a:p>
          </p:txBody>
        </p:sp>
      </p:grpSp>
      <p:pic>
        <p:nvPicPr>
          <p:cNvPr id="12290" name="Picture 2" descr="C:\Users\user\Desktop\Screenshots\Screenshot_2014-07-09-14-11-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297" y="404666"/>
            <a:ext cx="1619999" cy="287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17981" y="3323434"/>
            <a:ext cx="1355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이용약관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78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332656"/>
          </a:xfr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noAutofit/>
          </a:bodyPr>
          <a:lstStyle/>
          <a:p>
            <a:pPr algn="l"/>
            <a:r>
              <a:rPr lang="en-US" altLang="ko-KR" sz="1500" b="1" dirty="0" smtClean="0">
                <a:solidFill>
                  <a:schemeClr val="bg1"/>
                </a:solidFill>
                <a:latin typeface="+mj-ea"/>
              </a:rPr>
              <a:t>0. </a:t>
            </a:r>
            <a:r>
              <a:rPr lang="ko-KR" altLang="en-US" sz="1500" b="1" dirty="0" smtClean="0">
                <a:solidFill>
                  <a:schemeClr val="bg1"/>
                </a:solidFill>
                <a:latin typeface="+mj-ea"/>
              </a:rPr>
              <a:t>설</a:t>
            </a:r>
            <a:r>
              <a:rPr lang="ko-KR" altLang="en-US" sz="1500" b="1" dirty="0">
                <a:solidFill>
                  <a:schemeClr val="bg1"/>
                </a:solidFill>
                <a:latin typeface="+mj-ea"/>
              </a:rPr>
              <a:t>치</a:t>
            </a:r>
          </a:p>
        </p:txBody>
      </p:sp>
      <p:pic>
        <p:nvPicPr>
          <p:cNvPr id="1026" name="Picture 2" descr="C:\Users\김은지\Desktop\URX 모바일\0. 설치\0.설치_2.png"/>
          <p:cNvPicPr>
            <a:picLocks noChangeAspect="1" noChangeArrowheads="1"/>
          </p:cNvPicPr>
          <p:nvPr/>
        </p:nvPicPr>
        <p:blipFill>
          <a:blip r:embed="rId3" cstate="print"/>
          <a:srcRect t="63996"/>
          <a:stretch>
            <a:fillRect/>
          </a:stretch>
        </p:blipFill>
        <p:spPr bwMode="auto">
          <a:xfrm>
            <a:off x="2547000" y="692696"/>
            <a:ext cx="2025000" cy="1296144"/>
          </a:xfrm>
          <a:prstGeom prst="rect">
            <a:avLst/>
          </a:prstGeom>
          <a:noFill/>
        </p:spPr>
      </p:pic>
      <p:pic>
        <p:nvPicPr>
          <p:cNvPr id="1027" name="Picture 3" descr="C:\Users\김은지\Desktop\URX 모바일\0. 설치\0.설치_1.png"/>
          <p:cNvPicPr>
            <a:picLocks noChangeAspect="1" noChangeArrowheads="1"/>
          </p:cNvPicPr>
          <p:nvPr/>
        </p:nvPicPr>
        <p:blipFill>
          <a:blip r:embed="rId4" cstate="print"/>
          <a:srcRect b="15991"/>
          <a:stretch>
            <a:fillRect/>
          </a:stretch>
        </p:blipFill>
        <p:spPr bwMode="auto">
          <a:xfrm>
            <a:off x="323528" y="404664"/>
            <a:ext cx="2025000" cy="3024336"/>
          </a:xfrm>
          <a:prstGeom prst="rect">
            <a:avLst/>
          </a:prstGeom>
          <a:noFill/>
        </p:spPr>
      </p:pic>
      <p:cxnSp>
        <p:nvCxnSpPr>
          <p:cNvPr id="11" name="직선 연결선 10"/>
          <p:cNvCxnSpPr/>
          <p:nvPr/>
        </p:nvCxnSpPr>
        <p:spPr>
          <a:xfrm>
            <a:off x="0" y="34290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5576" y="486916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변경사항 없음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F118-91D4-485A-B6C7-3EC896ACEAF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47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8240" y="620688"/>
            <a:ext cx="1620181" cy="2592289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332656"/>
          </a:xfr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noAutofit/>
          </a:bodyPr>
          <a:lstStyle/>
          <a:p>
            <a:pPr algn="l"/>
            <a:r>
              <a:rPr lang="en-US" altLang="ko-KR" sz="1500" b="1" dirty="0" smtClean="0">
                <a:solidFill>
                  <a:schemeClr val="bg1"/>
                </a:solidFill>
                <a:latin typeface="+mj-ea"/>
              </a:rPr>
              <a:t>1. </a:t>
            </a:r>
            <a:r>
              <a:rPr lang="ko-KR" altLang="en-US" sz="1500" b="1" dirty="0" smtClean="0">
                <a:solidFill>
                  <a:schemeClr val="bg1"/>
                </a:solidFill>
                <a:latin typeface="+mj-ea"/>
              </a:rPr>
              <a:t>로그</a:t>
            </a:r>
            <a:r>
              <a:rPr lang="ko-KR" altLang="en-US" sz="1500" b="1" dirty="0">
                <a:solidFill>
                  <a:schemeClr val="bg1"/>
                </a:solidFill>
                <a:latin typeface="+mj-ea"/>
              </a:rPr>
              <a:t>인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0" y="34290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C:\Users\김은지\Desktop\URX 모바일\1. 로그인\1. 로그인.png"/>
          <p:cNvPicPr>
            <a:picLocks noChangeAspect="1" noChangeArrowheads="1"/>
          </p:cNvPicPr>
          <p:nvPr/>
        </p:nvPicPr>
        <p:blipFill>
          <a:blip r:embed="rId4" cstate="print"/>
          <a:srcRect t="50000" b="30000"/>
          <a:stretch>
            <a:fillRect/>
          </a:stretch>
        </p:blipFill>
        <p:spPr bwMode="auto">
          <a:xfrm>
            <a:off x="323528" y="4725144"/>
            <a:ext cx="1620181" cy="648072"/>
          </a:xfrm>
          <a:prstGeom prst="rect">
            <a:avLst/>
          </a:prstGeom>
          <a:noFill/>
        </p:spPr>
      </p:pic>
      <p:pic>
        <p:nvPicPr>
          <p:cNvPr id="17" name="Picture 10" descr="C:\Users\김은지\Desktop\URX 모바일\1. 로그인\1. 로그인.png"/>
          <p:cNvPicPr>
            <a:picLocks noChangeAspect="1" noChangeArrowheads="1"/>
          </p:cNvPicPr>
          <p:nvPr/>
        </p:nvPicPr>
        <p:blipFill>
          <a:blip r:embed="rId4" cstate="print"/>
          <a:srcRect t="50000" b="30000"/>
          <a:stretch>
            <a:fillRect/>
          </a:stretch>
        </p:blipFill>
        <p:spPr bwMode="auto">
          <a:xfrm>
            <a:off x="323528" y="4149080"/>
            <a:ext cx="1620181" cy="72008"/>
          </a:xfrm>
          <a:prstGeom prst="rect">
            <a:avLst/>
          </a:prstGeom>
          <a:noFill/>
        </p:spPr>
      </p:pic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F118-91D4-485A-B6C7-3EC896ACEAF8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23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20686" y="640093"/>
            <a:ext cx="1620181" cy="2592289"/>
          </a:xfrm>
          <a:prstGeom prst="rect">
            <a:avLst/>
          </a:prstGeom>
          <a:noFill/>
        </p:spPr>
      </p:pic>
      <p:pic>
        <p:nvPicPr>
          <p:cNvPr id="28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185" y="4005063"/>
            <a:ext cx="1620180" cy="2592289"/>
          </a:xfrm>
          <a:prstGeom prst="rect">
            <a:avLst/>
          </a:prstGeom>
          <a:noFill/>
        </p:spPr>
      </p:pic>
      <p:pic>
        <p:nvPicPr>
          <p:cNvPr id="29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8" y="620686"/>
            <a:ext cx="1620181" cy="2592289"/>
          </a:xfrm>
          <a:prstGeom prst="rect">
            <a:avLst/>
          </a:prstGeom>
          <a:noFill/>
        </p:spPr>
      </p:pic>
      <p:sp>
        <p:nvSpPr>
          <p:cNvPr id="31" name="TextBox 30"/>
          <p:cNvSpPr txBox="1"/>
          <p:nvPr/>
        </p:nvSpPr>
        <p:spPr>
          <a:xfrm>
            <a:off x="2790716" y="361040"/>
            <a:ext cx="10801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srgbClr val="FF0000"/>
                </a:solidFill>
              </a:rPr>
              <a:t>아이디 미 입력 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37298" y="337370"/>
            <a:ext cx="12335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srgbClr val="FF0000"/>
                </a:solidFill>
              </a:rPr>
              <a:t>패스워드 미 입력 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87475" y="3746722"/>
            <a:ext cx="26443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srgbClr val="FF0000"/>
                </a:solidFill>
              </a:rPr>
              <a:t>패스워드 불일치</a:t>
            </a:r>
            <a:r>
              <a:rPr lang="en-US" altLang="ko-KR" sz="1050" dirty="0" smtClean="0">
                <a:solidFill>
                  <a:srgbClr val="FF0000"/>
                </a:solidFill>
              </a:rPr>
              <a:t>(</a:t>
            </a:r>
            <a:r>
              <a:rPr lang="ko-KR" altLang="en-US" sz="1050" dirty="0" smtClean="0">
                <a:solidFill>
                  <a:srgbClr val="FF0000"/>
                </a:solidFill>
              </a:rPr>
              <a:t>문구변경</a:t>
            </a:r>
            <a:r>
              <a:rPr lang="en-US" altLang="ko-KR" sz="1050" dirty="0" smtClean="0">
                <a:solidFill>
                  <a:srgbClr val="FF0000"/>
                </a:solidFill>
              </a:rPr>
              <a:t>)</a:t>
            </a:r>
            <a:r>
              <a:rPr lang="ko-KR" altLang="en-US" sz="1050" dirty="0" smtClean="0">
                <a:solidFill>
                  <a:srgbClr val="FF0000"/>
                </a:solidFill>
              </a:rPr>
              <a:t>  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pic>
        <p:nvPicPr>
          <p:cNvPr id="14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48263" y="650302"/>
            <a:ext cx="1620180" cy="2592289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7141553" y="366770"/>
            <a:ext cx="12335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srgbClr val="FF0000"/>
                </a:solidFill>
              </a:rPr>
              <a:t>존재하지 않는 </a:t>
            </a:r>
            <a:r>
              <a:rPr lang="en-US" altLang="ko-KR" sz="1050" dirty="0" smtClean="0">
                <a:solidFill>
                  <a:srgbClr val="FF0000"/>
                </a:solidFill>
              </a:rPr>
              <a:t>ID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49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529" y="611678"/>
            <a:ext cx="1620180" cy="2592289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332656"/>
          </a:xfr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noAutofit/>
          </a:bodyPr>
          <a:lstStyle/>
          <a:p>
            <a:pPr algn="l"/>
            <a:r>
              <a:rPr lang="en-US" altLang="ko-KR" sz="1500" b="1" dirty="0" smtClean="0">
                <a:solidFill>
                  <a:schemeClr val="bg1"/>
                </a:solidFill>
                <a:latin typeface="+mj-ea"/>
              </a:rPr>
              <a:t>1. </a:t>
            </a:r>
            <a:r>
              <a:rPr lang="ko-KR" altLang="en-US" sz="1500" b="1" dirty="0" smtClean="0">
                <a:solidFill>
                  <a:schemeClr val="bg1"/>
                </a:solidFill>
                <a:latin typeface="+mj-ea"/>
              </a:rPr>
              <a:t>로그인</a:t>
            </a:r>
            <a:r>
              <a:rPr lang="en-US" altLang="ko-KR" sz="1500" b="1" dirty="0" smtClean="0">
                <a:solidFill>
                  <a:schemeClr val="bg1"/>
                </a:solidFill>
                <a:latin typeface="+mj-ea"/>
              </a:rPr>
              <a:t>_ID/PW </a:t>
            </a:r>
            <a:r>
              <a:rPr lang="ko-KR" altLang="en-US" sz="1500" b="1" dirty="0" smtClean="0">
                <a:solidFill>
                  <a:schemeClr val="bg1"/>
                </a:solidFill>
                <a:latin typeface="+mj-ea"/>
              </a:rPr>
              <a:t>찾기</a:t>
            </a:r>
            <a:endParaRPr lang="ko-KR" altLang="en-US" sz="1500" b="1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34290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C:\Users\김은지\Desktop\URX 모바일\1. 로그인\1. 로그인.png"/>
          <p:cNvPicPr>
            <a:picLocks noChangeAspect="1" noChangeArrowheads="1"/>
          </p:cNvPicPr>
          <p:nvPr/>
        </p:nvPicPr>
        <p:blipFill>
          <a:blip r:embed="rId4" cstate="print"/>
          <a:srcRect t="50000" b="30000"/>
          <a:stretch>
            <a:fillRect/>
          </a:stretch>
        </p:blipFill>
        <p:spPr bwMode="auto">
          <a:xfrm>
            <a:off x="323528" y="4725144"/>
            <a:ext cx="1620181" cy="648072"/>
          </a:xfrm>
          <a:prstGeom prst="rect">
            <a:avLst/>
          </a:prstGeom>
          <a:noFill/>
        </p:spPr>
      </p:pic>
      <p:pic>
        <p:nvPicPr>
          <p:cNvPr id="17" name="Picture 10" descr="C:\Users\김은지\Desktop\URX 모바일\1. 로그인\1. 로그인.png"/>
          <p:cNvPicPr>
            <a:picLocks noChangeAspect="1" noChangeArrowheads="1"/>
          </p:cNvPicPr>
          <p:nvPr/>
        </p:nvPicPr>
        <p:blipFill>
          <a:blip r:embed="rId4" cstate="print"/>
          <a:srcRect t="50000" b="30000"/>
          <a:stretch>
            <a:fillRect/>
          </a:stretch>
        </p:blipFill>
        <p:spPr bwMode="auto">
          <a:xfrm>
            <a:off x="323528" y="4149080"/>
            <a:ext cx="1620181" cy="72008"/>
          </a:xfrm>
          <a:prstGeom prst="rect">
            <a:avLst/>
          </a:prstGeom>
          <a:noFill/>
        </p:spPr>
      </p:pic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F118-91D4-485A-B6C7-3EC896ACEAF8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23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39751" y="611679"/>
            <a:ext cx="1620180" cy="2592289"/>
          </a:xfrm>
          <a:prstGeom prst="rect">
            <a:avLst/>
          </a:prstGeom>
          <a:noFill/>
        </p:spPr>
      </p:pic>
      <p:pic>
        <p:nvPicPr>
          <p:cNvPr id="28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2200" y="622374"/>
            <a:ext cx="1620180" cy="2592289"/>
          </a:xfrm>
          <a:prstGeom prst="rect">
            <a:avLst/>
          </a:prstGeom>
          <a:noFill/>
        </p:spPr>
      </p:pic>
      <p:pic>
        <p:nvPicPr>
          <p:cNvPr id="29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55976" y="622374"/>
            <a:ext cx="1620180" cy="2592289"/>
          </a:xfrm>
          <a:prstGeom prst="rect">
            <a:avLst/>
          </a:prstGeom>
          <a:noFill/>
        </p:spPr>
      </p:pic>
      <p:pic>
        <p:nvPicPr>
          <p:cNvPr id="12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529" y="3814936"/>
            <a:ext cx="1620180" cy="2592288"/>
          </a:xfrm>
          <a:prstGeom prst="rect">
            <a:avLst/>
          </a:prstGeom>
          <a:noFill/>
        </p:spPr>
      </p:pic>
      <p:pic>
        <p:nvPicPr>
          <p:cNvPr id="13" name="Pictur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3415" y="3800068"/>
            <a:ext cx="1620180" cy="2592288"/>
          </a:xfrm>
          <a:prstGeom prst="rect">
            <a:avLst/>
          </a:prstGeom>
          <a:noFill/>
        </p:spPr>
      </p:pic>
      <p:pic>
        <p:nvPicPr>
          <p:cNvPr id="14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55976" y="3761576"/>
            <a:ext cx="1620180" cy="2592288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2693905" y="372625"/>
            <a:ext cx="9591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srgbClr val="FF0000"/>
                </a:solidFill>
              </a:rPr>
              <a:t>이름 미 입력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39626" y="357762"/>
            <a:ext cx="10582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srgbClr val="FF0000"/>
                </a:solidFill>
              </a:rPr>
              <a:t>번호 미 입력 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98732" y="367650"/>
            <a:ext cx="9671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srgbClr val="FF0000"/>
                </a:solidFill>
              </a:rPr>
              <a:t>메</a:t>
            </a:r>
            <a:r>
              <a:rPr lang="ko-KR" altLang="en-US" sz="1050" dirty="0">
                <a:solidFill>
                  <a:srgbClr val="FF0000"/>
                </a:solidFill>
              </a:rPr>
              <a:t>일</a:t>
            </a:r>
            <a:r>
              <a:rPr lang="ko-KR" altLang="en-US" sz="1050" dirty="0" smtClean="0">
                <a:solidFill>
                  <a:srgbClr val="FF0000"/>
                </a:solidFill>
              </a:rPr>
              <a:t> 미 입력 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7097" y="3507660"/>
            <a:ext cx="13130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srgbClr val="FF0000"/>
                </a:solidFill>
              </a:rPr>
              <a:t>잘못 된 정보 입력 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86629" y="3507640"/>
            <a:ext cx="11264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srgbClr val="FF0000"/>
                </a:solidFill>
              </a:rPr>
              <a:t>맞는 정보 입력 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36962" y="3507640"/>
            <a:ext cx="10582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solidFill>
                  <a:srgbClr val="FF0000"/>
                </a:solidFill>
              </a:rPr>
              <a:t>PW</a:t>
            </a:r>
            <a:r>
              <a:rPr lang="ko-KR" altLang="en-US" sz="1050" dirty="0" smtClean="0">
                <a:solidFill>
                  <a:srgbClr val="FF0000"/>
                </a:solidFill>
              </a:rPr>
              <a:t>찾기 클릭 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pic>
        <p:nvPicPr>
          <p:cNvPr id="25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0598" y="3761576"/>
            <a:ext cx="1620180" cy="2592288"/>
          </a:xfrm>
          <a:prstGeom prst="rect">
            <a:avLst/>
          </a:prstGeom>
          <a:noFill/>
        </p:spPr>
      </p:pic>
      <p:sp>
        <p:nvSpPr>
          <p:cNvPr id="26" name="TextBox 25"/>
          <p:cNvSpPr txBox="1"/>
          <p:nvPr/>
        </p:nvSpPr>
        <p:spPr>
          <a:xfrm>
            <a:off x="6541090" y="3495544"/>
            <a:ext cx="1339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solidFill>
                  <a:srgbClr val="FF0000"/>
                </a:solidFill>
              </a:rPr>
              <a:t>PW</a:t>
            </a:r>
            <a:r>
              <a:rPr lang="ko-KR" altLang="en-US" sz="1050" dirty="0" smtClean="0">
                <a:solidFill>
                  <a:srgbClr val="FF0000"/>
                </a:solidFill>
              </a:rPr>
              <a:t>찾기 메일 수신 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56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527" y="591090"/>
            <a:ext cx="1620180" cy="2592288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332656"/>
          </a:xfr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noAutofit/>
          </a:bodyPr>
          <a:lstStyle/>
          <a:p>
            <a:pPr algn="l"/>
            <a:r>
              <a:rPr lang="en-US" altLang="ko-KR" sz="1500" b="1" dirty="0" smtClean="0">
                <a:solidFill>
                  <a:schemeClr val="bg1"/>
                </a:solidFill>
                <a:latin typeface="+mj-ea"/>
              </a:rPr>
              <a:t>2. </a:t>
            </a:r>
            <a:r>
              <a:rPr lang="ko-KR" altLang="en-US" sz="1500" b="1" dirty="0" smtClean="0">
                <a:solidFill>
                  <a:schemeClr val="bg1"/>
                </a:solidFill>
                <a:latin typeface="+mj-ea"/>
              </a:rPr>
              <a:t>회원가입</a:t>
            </a:r>
            <a:r>
              <a:rPr lang="en-US" altLang="ko-KR" sz="1500" b="1" dirty="0" smtClean="0">
                <a:solidFill>
                  <a:schemeClr val="bg1"/>
                </a:solidFill>
                <a:latin typeface="+mj-ea"/>
              </a:rPr>
              <a:t>_1</a:t>
            </a:r>
            <a:endParaRPr lang="ko-KR" altLang="en-US" sz="1500" b="1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3396343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C:\Users\김은지\Desktop\URX 모바일\1. 로그인\1. 로그인.png"/>
          <p:cNvPicPr>
            <a:picLocks noChangeAspect="1" noChangeArrowheads="1"/>
          </p:cNvPicPr>
          <p:nvPr/>
        </p:nvPicPr>
        <p:blipFill>
          <a:blip r:embed="rId4" cstate="print"/>
          <a:srcRect t="50000" b="30000"/>
          <a:stretch>
            <a:fillRect/>
          </a:stretch>
        </p:blipFill>
        <p:spPr bwMode="auto">
          <a:xfrm>
            <a:off x="323528" y="4725144"/>
            <a:ext cx="1620181" cy="648072"/>
          </a:xfrm>
          <a:prstGeom prst="rect">
            <a:avLst/>
          </a:prstGeom>
          <a:noFill/>
        </p:spPr>
      </p:pic>
      <p:pic>
        <p:nvPicPr>
          <p:cNvPr id="17" name="Picture 10" descr="C:\Users\김은지\Desktop\URX 모바일\1. 로그인\1. 로그인.png"/>
          <p:cNvPicPr>
            <a:picLocks noChangeAspect="1" noChangeArrowheads="1"/>
          </p:cNvPicPr>
          <p:nvPr/>
        </p:nvPicPr>
        <p:blipFill>
          <a:blip r:embed="rId4" cstate="print"/>
          <a:srcRect t="50000" b="30000"/>
          <a:stretch>
            <a:fillRect/>
          </a:stretch>
        </p:blipFill>
        <p:spPr bwMode="auto">
          <a:xfrm>
            <a:off x="323528" y="4149080"/>
            <a:ext cx="1620181" cy="72008"/>
          </a:xfrm>
          <a:prstGeom prst="rect">
            <a:avLst/>
          </a:prstGeom>
          <a:noFill/>
        </p:spPr>
      </p:pic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F118-91D4-485A-B6C7-3EC896ACEAF8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23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37479" y="636046"/>
            <a:ext cx="1620180" cy="2592288"/>
          </a:xfrm>
          <a:prstGeom prst="rect">
            <a:avLst/>
          </a:prstGeom>
          <a:noFill/>
        </p:spPr>
      </p:pic>
      <p:pic>
        <p:nvPicPr>
          <p:cNvPr id="28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0264" y="617378"/>
            <a:ext cx="1620180" cy="2592288"/>
          </a:xfrm>
          <a:prstGeom prst="rect">
            <a:avLst/>
          </a:prstGeom>
          <a:noFill/>
        </p:spPr>
      </p:pic>
      <p:pic>
        <p:nvPicPr>
          <p:cNvPr id="29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55976" y="608210"/>
            <a:ext cx="1620180" cy="2592288"/>
          </a:xfrm>
          <a:prstGeom prst="rect">
            <a:avLst/>
          </a:prstGeom>
          <a:noFill/>
        </p:spPr>
      </p:pic>
      <p:pic>
        <p:nvPicPr>
          <p:cNvPr id="12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527" y="3789040"/>
            <a:ext cx="1620180" cy="2592288"/>
          </a:xfrm>
          <a:prstGeom prst="rect">
            <a:avLst/>
          </a:prstGeom>
          <a:noFill/>
        </p:spPr>
      </p:pic>
      <p:pic>
        <p:nvPicPr>
          <p:cNvPr id="13" name="Pictur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6402" y="3793428"/>
            <a:ext cx="1620180" cy="2592288"/>
          </a:xfrm>
          <a:prstGeom prst="rect">
            <a:avLst/>
          </a:prstGeom>
          <a:noFill/>
        </p:spPr>
      </p:pic>
      <p:pic>
        <p:nvPicPr>
          <p:cNvPr id="14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2240" y="3753036"/>
            <a:ext cx="1620180" cy="2592288"/>
          </a:xfrm>
          <a:prstGeom prst="rect">
            <a:avLst/>
          </a:prstGeom>
          <a:noFill/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789040"/>
            <a:ext cx="1622922" cy="259667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653137" y="337174"/>
            <a:ext cx="9888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srgbClr val="FF0000"/>
                </a:solidFill>
              </a:rPr>
              <a:t>약관 미 체크 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22806" y="363462"/>
            <a:ext cx="12865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srgbClr val="FF0000"/>
                </a:solidFill>
              </a:rPr>
              <a:t>정보 보호 미 체크 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3528" y="3455521"/>
            <a:ext cx="22742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srgbClr val="FF0000"/>
                </a:solidFill>
              </a:rPr>
              <a:t>입력 하지 않고 확인 누름</a:t>
            </a:r>
            <a:r>
              <a:rPr lang="en-US" altLang="ko-KR" sz="1050" dirty="0" smtClean="0">
                <a:solidFill>
                  <a:srgbClr val="FF0000"/>
                </a:solidFill>
              </a:rPr>
              <a:t>.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047510" y="3460271"/>
            <a:ext cx="31889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srgbClr val="FF0000"/>
                </a:solidFill>
              </a:rPr>
              <a:t>이름 </a:t>
            </a:r>
            <a:r>
              <a:rPr lang="ko-KR" altLang="en-US" sz="1050" dirty="0">
                <a:solidFill>
                  <a:srgbClr val="FF0000"/>
                </a:solidFill>
              </a:rPr>
              <a:t>미 입력 후 인증번호 받기</a:t>
            </a:r>
          </a:p>
          <a:p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139952" y="3478371"/>
            <a:ext cx="24974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srgbClr val="FF0000"/>
                </a:solidFill>
              </a:rPr>
              <a:t>생년월일 </a:t>
            </a:r>
            <a:r>
              <a:rPr lang="ko-KR" altLang="en-US" sz="1050" dirty="0">
                <a:solidFill>
                  <a:srgbClr val="FF0000"/>
                </a:solidFill>
              </a:rPr>
              <a:t>미 입력 후 인증번호 받기</a:t>
            </a:r>
          </a:p>
          <a:p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04248" y="3436954"/>
            <a:ext cx="18647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srgbClr val="FF0000"/>
                </a:solidFill>
              </a:rPr>
              <a:t>메일 도메인 선택창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26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332656"/>
          </a:xfr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noAutofit/>
          </a:bodyPr>
          <a:lstStyle/>
          <a:p>
            <a:pPr algn="l"/>
            <a:r>
              <a:rPr lang="en-US" altLang="ko-KR" sz="1500" b="1" dirty="0" smtClean="0">
                <a:solidFill>
                  <a:schemeClr val="bg1"/>
                </a:solidFill>
                <a:latin typeface="+mj-ea"/>
              </a:rPr>
              <a:t>2. </a:t>
            </a:r>
            <a:r>
              <a:rPr lang="ko-KR" altLang="en-US" sz="1500" b="1" dirty="0" smtClean="0">
                <a:solidFill>
                  <a:schemeClr val="bg1"/>
                </a:solidFill>
                <a:latin typeface="+mj-ea"/>
              </a:rPr>
              <a:t>회원가입</a:t>
            </a:r>
            <a:r>
              <a:rPr lang="en-US" altLang="ko-KR" sz="1500" b="1" dirty="0" smtClean="0">
                <a:solidFill>
                  <a:schemeClr val="bg1"/>
                </a:solidFill>
                <a:latin typeface="+mj-ea"/>
              </a:rPr>
              <a:t>_2</a:t>
            </a:r>
            <a:endParaRPr lang="ko-KR" altLang="en-US" sz="1500" b="1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34290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C:\Users\김은지\Desktop\URX 모바일\1. 로그인\1. 로그인.png"/>
          <p:cNvPicPr>
            <a:picLocks noChangeAspect="1" noChangeArrowheads="1"/>
          </p:cNvPicPr>
          <p:nvPr/>
        </p:nvPicPr>
        <p:blipFill>
          <a:blip r:embed="rId3" cstate="print"/>
          <a:srcRect t="50000" b="30000"/>
          <a:stretch>
            <a:fillRect/>
          </a:stretch>
        </p:blipFill>
        <p:spPr bwMode="auto">
          <a:xfrm>
            <a:off x="323528" y="4725144"/>
            <a:ext cx="1620181" cy="648072"/>
          </a:xfrm>
          <a:prstGeom prst="rect">
            <a:avLst/>
          </a:prstGeom>
          <a:noFill/>
        </p:spPr>
      </p:pic>
      <p:pic>
        <p:nvPicPr>
          <p:cNvPr id="17" name="Picture 10" descr="C:\Users\김은지\Desktop\URX 모바일\1. 로그인\1. 로그인.png"/>
          <p:cNvPicPr>
            <a:picLocks noChangeAspect="1" noChangeArrowheads="1"/>
          </p:cNvPicPr>
          <p:nvPr/>
        </p:nvPicPr>
        <p:blipFill>
          <a:blip r:embed="rId3" cstate="print"/>
          <a:srcRect t="50000" b="30000"/>
          <a:stretch>
            <a:fillRect/>
          </a:stretch>
        </p:blipFill>
        <p:spPr bwMode="auto">
          <a:xfrm>
            <a:off x="323528" y="4149080"/>
            <a:ext cx="1620181" cy="72008"/>
          </a:xfrm>
          <a:prstGeom prst="rect">
            <a:avLst/>
          </a:prstGeom>
          <a:noFill/>
        </p:spPr>
      </p:pic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F118-91D4-485A-B6C7-3EC896ACEAF8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23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54896" y="642432"/>
            <a:ext cx="1620180" cy="2592288"/>
          </a:xfrm>
          <a:prstGeom prst="rect">
            <a:avLst/>
          </a:prstGeom>
          <a:noFill/>
        </p:spPr>
      </p:pic>
      <p:pic>
        <p:nvPicPr>
          <p:cNvPr id="28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48264" y="631404"/>
            <a:ext cx="1620180" cy="2592288"/>
          </a:xfrm>
          <a:prstGeom prst="rect">
            <a:avLst/>
          </a:prstGeom>
          <a:noFill/>
        </p:spPr>
      </p:pic>
      <p:pic>
        <p:nvPicPr>
          <p:cNvPr id="29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16016" y="631404"/>
            <a:ext cx="1620180" cy="2592288"/>
          </a:xfrm>
          <a:prstGeom prst="rect">
            <a:avLst/>
          </a:prstGeom>
          <a:noFill/>
        </p:spPr>
      </p:pic>
      <p:pic>
        <p:nvPicPr>
          <p:cNvPr id="16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529" y="631404"/>
            <a:ext cx="1620180" cy="259228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27245" y="339008"/>
            <a:ext cx="12451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srgbClr val="FF0000"/>
                </a:solidFill>
              </a:rPr>
              <a:t>잘못 된 인증번호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23195" y="354248"/>
            <a:ext cx="13257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srgbClr val="FF0000"/>
                </a:solidFill>
              </a:rPr>
              <a:t>아이디 미 입력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7504" y="388516"/>
            <a:ext cx="27363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srgbClr val="FF0000"/>
                </a:solidFill>
              </a:rPr>
              <a:t>전화번호 미 입력 후 인증번호 받기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pic>
        <p:nvPicPr>
          <p:cNvPr id="24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54896" y="3861048"/>
            <a:ext cx="1620180" cy="2592288"/>
          </a:xfrm>
          <a:prstGeom prst="rect">
            <a:avLst/>
          </a:prstGeom>
          <a:noFill/>
        </p:spPr>
      </p:pic>
      <p:pic>
        <p:nvPicPr>
          <p:cNvPr id="25" name="Pictur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6891" y="3850020"/>
            <a:ext cx="1620180" cy="2592288"/>
          </a:xfrm>
          <a:prstGeom prst="rect">
            <a:avLst/>
          </a:prstGeom>
          <a:noFill/>
        </p:spPr>
      </p:pic>
      <p:pic>
        <p:nvPicPr>
          <p:cNvPr id="26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3968" y="3861048"/>
            <a:ext cx="1620180" cy="2592288"/>
          </a:xfrm>
          <a:prstGeom prst="rect">
            <a:avLst/>
          </a:prstGeom>
          <a:noFill/>
        </p:spPr>
      </p:pic>
      <p:pic>
        <p:nvPicPr>
          <p:cNvPr id="27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529" y="3850020"/>
            <a:ext cx="1620180" cy="2592288"/>
          </a:xfrm>
          <a:prstGeom prst="rect">
            <a:avLst/>
          </a:prstGeom>
          <a:noFill/>
        </p:spPr>
      </p:pic>
      <p:sp>
        <p:nvSpPr>
          <p:cNvPr id="31" name="TextBox 30"/>
          <p:cNvSpPr txBox="1"/>
          <p:nvPr/>
        </p:nvSpPr>
        <p:spPr>
          <a:xfrm>
            <a:off x="6336196" y="3577406"/>
            <a:ext cx="15252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srgbClr val="FF0000"/>
                </a:solidFill>
              </a:rPr>
              <a:t>비밀번호 </a:t>
            </a:r>
            <a:r>
              <a:rPr lang="en-US" altLang="ko-KR" sz="1050" dirty="0" smtClean="0">
                <a:solidFill>
                  <a:srgbClr val="FF0000"/>
                </a:solidFill>
              </a:rPr>
              <a:t>8</a:t>
            </a:r>
            <a:r>
              <a:rPr lang="ko-KR" altLang="en-US" sz="1050" dirty="0" smtClean="0">
                <a:solidFill>
                  <a:srgbClr val="FF0000"/>
                </a:solidFill>
              </a:rPr>
              <a:t>자리 이하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7555" y="3550699"/>
            <a:ext cx="11521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smtClean="0">
                <a:solidFill>
                  <a:srgbClr val="FF0000"/>
                </a:solidFill>
              </a:rPr>
              <a:t>중복된 아이디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23157" y="3550699"/>
            <a:ext cx="1580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srgbClr val="FF0000"/>
                </a:solidFill>
              </a:rPr>
              <a:t>비밀번호확인 미 입력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497" y="3970033"/>
            <a:ext cx="1066949" cy="809738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886083" y="3523636"/>
            <a:ext cx="15252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srgbClr val="FF0000"/>
                </a:solidFill>
              </a:rPr>
              <a:t>홈페이지에서 </a:t>
            </a:r>
            <a:endParaRPr lang="en-US" altLang="ko-KR" sz="1050" dirty="0" smtClean="0">
              <a:solidFill>
                <a:srgbClr val="FF0000"/>
              </a:solidFill>
            </a:endParaRPr>
          </a:p>
          <a:p>
            <a:r>
              <a:rPr lang="ko-KR" altLang="en-US" sz="1050" dirty="0" smtClean="0">
                <a:solidFill>
                  <a:srgbClr val="FF0000"/>
                </a:solidFill>
              </a:rPr>
              <a:t>비밀번호</a:t>
            </a:r>
            <a:r>
              <a:rPr lang="en-US" altLang="ko-KR" sz="1050" dirty="0">
                <a:solidFill>
                  <a:srgbClr val="FF0000"/>
                </a:solidFill>
              </a:rPr>
              <a:t> </a:t>
            </a:r>
            <a:r>
              <a:rPr lang="ko-KR" altLang="en-US" sz="1050" dirty="0" smtClean="0">
                <a:solidFill>
                  <a:srgbClr val="FF0000"/>
                </a:solidFill>
              </a:rPr>
              <a:t>요구사항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65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332656"/>
          </a:xfr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noAutofit/>
          </a:bodyPr>
          <a:lstStyle/>
          <a:p>
            <a:pPr algn="l"/>
            <a:r>
              <a:rPr lang="en-US" altLang="ko-KR" sz="1500" b="1" dirty="0" smtClean="0">
                <a:solidFill>
                  <a:schemeClr val="bg1"/>
                </a:solidFill>
                <a:latin typeface="+mj-ea"/>
              </a:rPr>
              <a:t>2. </a:t>
            </a:r>
            <a:r>
              <a:rPr lang="ko-KR" altLang="en-US" sz="1500" b="1" dirty="0" smtClean="0">
                <a:solidFill>
                  <a:schemeClr val="bg1"/>
                </a:solidFill>
                <a:latin typeface="+mj-ea"/>
              </a:rPr>
              <a:t>회원가입</a:t>
            </a:r>
            <a:r>
              <a:rPr lang="en-US" altLang="ko-KR" sz="1500" b="1" dirty="0" smtClean="0">
                <a:solidFill>
                  <a:schemeClr val="bg1"/>
                </a:solidFill>
                <a:latin typeface="+mj-ea"/>
              </a:rPr>
              <a:t>_2</a:t>
            </a:r>
            <a:endParaRPr lang="ko-KR" altLang="en-US" sz="1500" b="1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34290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C:\Users\김은지\Desktop\URX 모바일\1. 로그인\1. 로그인.png"/>
          <p:cNvPicPr>
            <a:picLocks noChangeAspect="1" noChangeArrowheads="1"/>
          </p:cNvPicPr>
          <p:nvPr/>
        </p:nvPicPr>
        <p:blipFill>
          <a:blip r:embed="rId3" cstate="print"/>
          <a:srcRect t="50000" b="30000"/>
          <a:stretch>
            <a:fillRect/>
          </a:stretch>
        </p:blipFill>
        <p:spPr bwMode="auto">
          <a:xfrm>
            <a:off x="323528" y="4725144"/>
            <a:ext cx="1620181" cy="648072"/>
          </a:xfrm>
          <a:prstGeom prst="rect">
            <a:avLst/>
          </a:prstGeom>
          <a:noFill/>
        </p:spPr>
      </p:pic>
      <p:pic>
        <p:nvPicPr>
          <p:cNvPr id="17" name="Picture 10" descr="C:\Users\김은지\Desktop\URX 모바일\1. 로그인\1. 로그인.png"/>
          <p:cNvPicPr>
            <a:picLocks noChangeAspect="1" noChangeArrowheads="1"/>
          </p:cNvPicPr>
          <p:nvPr/>
        </p:nvPicPr>
        <p:blipFill>
          <a:blip r:embed="rId3" cstate="print"/>
          <a:srcRect t="50000" b="30000"/>
          <a:stretch>
            <a:fillRect/>
          </a:stretch>
        </p:blipFill>
        <p:spPr bwMode="auto">
          <a:xfrm>
            <a:off x="323528" y="4149080"/>
            <a:ext cx="1620181" cy="72008"/>
          </a:xfrm>
          <a:prstGeom prst="rect">
            <a:avLst/>
          </a:prstGeom>
          <a:noFill/>
        </p:spPr>
      </p:pic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F118-91D4-485A-B6C7-3EC896ACEAF8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23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06487" y="664271"/>
            <a:ext cx="1620180" cy="2592288"/>
          </a:xfrm>
          <a:prstGeom prst="rect">
            <a:avLst/>
          </a:prstGeom>
          <a:noFill/>
        </p:spPr>
      </p:pic>
      <p:pic>
        <p:nvPicPr>
          <p:cNvPr id="28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48264" y="631404"/>
            <a:ext cx="1620180" cy="2592288"/>
          </a:xfrm>
          <a:prstGeom prst="rect">
            <a:avLst/>
          </a:prstGeom>
          <a:noFill/>
        </p:spPr>
      </p:pic>
      <p:pic>
        <p:nvPicPr>
          <p:cNvPr id="29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16016" y="631404"/>
            <a:ext cx="1620180" cy="2592288"/>
          </a:xfrm>
          <a:prstGeom prst="rect">
            <a:avLst/>
          </a:prstGeom>
          <a:noFill/>
        </p:spPr>
      </p:pic>
      <p:pic>
        <p:nvPicPr>
          <p:cNvPr id="16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529" y="631404"/>
            <a:ext cx="1620180" cy="2592288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771800" y="339008"/>
            <a:ext cx="12451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srgbClr val="FF0000"/>
                </a:solidFill>
              </a:rPr>
              <a:t>성별 미 체크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23195" y="354248"/>
            <a:ext cx="13257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srgbClr val="FF0000"/>
                </a:solidFill>
              </a:rPr>
              <a:t>가입 실패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388516"/>
            <a:ext cx="27363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srgbClr val="FF0000"/>
                </a:solidFill>
              </a:rPr>
              <a:t>서로 다른 비밀번호 입력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68153" y="358093"/>
            <a:ext cx="14729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smtClean="0">
                <a:solidFill>
                  <a:srgbClr val="FF0000"/>
                </a:solidFill>
              </a:rPr>
              <a:t>가입 완료 버튼 누름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85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527" y="645376"/>
            <a:ext cx="1620180" cy="2592288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332656"/>
          </a:xfr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noAutofit/>
          </a:bodyPr>
          <a:lstStyle/>
          <a:p>
            <a:pPr algn="l"/>
            <a:r>
              <a:rPr lang="en-US" altLang="ko-KR" sz="1500" b="1" dirty="0" smtClean="0">
                <a:solidFill>
                  <a:schemeClr val="bg1"/>
                </a:solidFill>
                <a:latin typeface="+mj-ea"/>
              </a:rPr>
              <a:t>3. </a:t>
            </a:r>
            <a:r>
              <a:rPr lang="ko-KR" altLang="en-US" sz="1500" b="1" dirty="0" err="1" smtClean="0">
                <a:solidFill>
                  <a:schemeClr val="bg1"/>
                </a:solidFill>
                <a:latin typeface="+mj-ea"/>
              </a:rPr>
              <a:t>앱</a:t>
            </a:r>
            <a:r>
              <a:rPr lang="ko-KR" altLang="en-US" sz="1500" b="1" dirty="0" smtClean="0">
                <a:solidFill>
                  <a:schemeClr val="bg1"/>
                </a:solidFill>
                <a:latin typeface="+mj-ea"/>
              </a:rPr>
              <a:t> 실행</a:t>
            </a:r>
            <a:r>
              <a:rPr lang="en-US" altLang="ko-KR" sz="1500" b="1" dirty="0" smtClean="0">
                <a:solidFill>
                  <a:schemeClr val="bg1"/>
                </a:solidFill>
                <a:latin typeface="+mj-ea"/>
              </a:rPr>
              <a:t>_</a:t>
            </a:r>
            <a:r>
              <a:rPr lang="ko-KR" altLang="en-US" sz="1500" b="1" dirty="0" err="1" smtClean="0">
                <a:solidFill>
                  <a:schemeClr val="bg1"/>
                </a:solidFill>
                <a:latin typeface="+mj-ea"/>
              </a:rPr>
              <a:t>마일리지</a:t>
            </a:r>
            <a:endParaRPr lang="ko-KR" altLang="en-US" sz="1500" b="1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34290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C:\Users\김은지\Desktop\URX 모바일\1. 로그인\1. 로그인.png"/>
          <p:cNvPicPr>
            <a:picLocks noChangeAspect="1" noChangeArrowheads="1"/>
          </p:cNvPicPr>
          <p:nvPr/>
        </p:nvPicPr>
        <p:blipFill>
          <a:blip r:embed="rId4" cstate="print"/>
          <a:srcRect t="50000" b="30000"/>
          <a:stretch>
            <a:fillRect/>
          </a:stretch>
        </p:blipFill>
        <p:spPr bwMode="auto">
          <a:xfrm>
            <a:off x="323528" y="4725144"/>
            <a:ext cx="1620181" cy="648072"/>
          </a:xfrm>
          <a:prstGeom prst="rect">
            <a:avLst/>
          </a:prstGeom>
          <a:noFill/>
        </p:spPr>
      </p:pic>
      <p:pic>
        <p:nvPicPr>
          <p:cNvPr id="17" name="Picture 10" descr="C:\Users\김은지\Desktop\URX 모바일\1. 로그인\1. 로그인.png"/>
          <p:cNvPicPr>
            <a:picLocks noChangeAspect="1" noChangeArrowheads="1"/>
          </p:cNvPicPr>
          <p:nvPr/>
        </p:nvPicPr>
        <p:blipFill>
          <a:blip r:embed="rId4" cstate="print"/>
          <a:srcRect t="50000" b="30000"/>
          <a:stretch>
            <a:fillRect/>
          </a:stretch>
        </p:blipFill>
        <p:spPr bwMode="auto">
          <a:xfrm>
            <a:off x="323528" y="4149080"/>
            <a:ext cx="1620181" cy="72008"/>
          </a:xfrm>
          <a:prstGeom prst="rect">
            <a:avLst/>
          </a:prstGeom>
          <a:noFill/>
        </p:spPr>
      </p:pic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1F118-91D4-485A-B6C7-3EC896ACEAF8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3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39751" y="622382"/>
            <a:ext cx="1620180" cy="2592288"/>
          </a:xfrm>
          <a:prstGeom prst="rect">
            <a:avLst/>
          </a:prstGeom>
          <a:noFill/>
        </p:spPr>
      </p:pic>
      <p:pic>
        <p:nvPicPr>
          <p:cNvPr id="28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8820" y="645788"/>
            <a:ext cx="1620180" cy="2592288"/>
          </a:xfrm>
          <a:prstGeom prst="rect">
            <a:avLst/>
          </a:prstGeom>
          <a:noFill/>
        </p:spPr>
      </p:pic>
      <p:pic>
        <p:nvPicPr>
          <p:cNvPr id="29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55976" y="645788"/>
            <a:ext cx="1620180" cy="2592288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4363002" y="381769"/>
            <a:ext cx="2016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미래</a:t>
            </a:r>
            <a:r>
              <a:rPr lang="ko-KR" altLang="en-US" sz="1000" dirty="0">
                <a:solidFill>
                  <a:srgbClr val="FF0000"/>
                </a:solidFill>
              </a:rPr>
              <a:t>로</a:t>
            </a:r>
            <a:r>
              <a:rPr lang="ko-KR" altLang="en-US" sz="1000" dirty="0" smtClean="0">
                <a:solidFill>
                  <a:srgbClr val="FF0000"/>
                </a:solidFill>
              </a:rPr>
              <a:t> 갈 경우</a:t>
            </a:r>
            <a:r>
              <a:rPr lang="en-US" altLang="ko-KR" sz="1000" dirty="0" smtClean="0">
                <a:solidFill>
                  <a:srgbClr val="FF0000"/>
                </a:solidFill>
              </a:rPr>
              <a:t>(</a:t>
            </a:r>
            <a:r>
              <a:rPr lang="ko-KR" altLang="en-US" sz="1000" dirty="0" smtClean="0">
                <a:solidFill>
                  <a:srgbClr val="FF0000"/>
                </a:solidFill>
              </a:rPr>
              <a:t>변화 없음</a:t>
            </a:r>
            <a:r>
              <a:rPr lang="en-US" altLang="ko-KR" sz="1000" dirty="0" smtClean="0">
                <a:solidFill>
                  <a:srgbClr val="FF0000"/>
                </a:solidFill>
              </a:rPr>
              <a:t>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90112" y="341054"/>
            <a:ext cx="2774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과거 </a:t>
            </a:r>
            <a:r>
              <a:rPr lang="en-US" altLang="ko-KR" sz="1000" dirty="0" smtClean="0">
                <a:solidFill>
                  <a:srgbClr val="FF0000"/>
                </a:solidFill>
              </a:rPr>
              <a:t>6</a:t>
            </a:r>
            <a:r>
              <a:rPr lang="ko-KR" altLang="en-US" sz="1000" dirty="0" smtClean="0">
                <a:solidFill>
                  <a:srgbClr val="FF0000"/>
                </a:solidFill>
              </a:rPr>
              <a:t>개월 이상 넘어갈 경우</a:t>
            </a:r>
            <a:r>
              <a:rPr lang="en-US" altLang="ko-KR" sz="1000" dirty="0" smtClean="0">
                <a:solidFill>
                  <a:srgbClr val="FF0000"/>
                </a:solidFill>
              </a:rPr>
              <a:t>(</a:t>
            </a:r>
            <a:r>
              <a:rPr lang="ko-KR" altLang="en-US" sz="1000" dirty="0" smtClean="0">
                <a:solidFill>
                  <a:srgbClr val="FF0000"/>
                </a:solidFill>
              </a:rPr>
              <a:t>변화 없음</a:t>
            </a:r>
            <a:r>
              <a:rPr lang="en-US" altLang="ko-KR" sz="1000" dirty="0" smtClean="0">
                <a:solidFill>
                  <a:srgbClr val="FF0000"/>
                </a:solidFill>
              </a:rPr>
              <a:t>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19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629</Words>
  <Application>Microsoft Office PowerPoint</Application>
  <PresentationFormat>화면 슬라이드 쇼(4:3)</PresentationFormat>
  <Paragraphs>169</Paragraphs>
  <Slides>25</Slides>
  <Notes>14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6" baseType="lpstr">
      <vt:lpstr>Office 테마</vt:lpstr>
      <vt:lpstr>URX 모바일 수정사항</vt:lpstr>
      <vt:lpstr>0. 버그 사항</vt:lpstr>
      <vt:lpstr>0. 설치</vt:lpstr>
      <vt:lpstr>1. 로그인</vt:lpstr>
      <vt:lpstr>1. 로그인_ID/PW 찾기</vt:lpstr>
      <vt:lpstr>2. 회원가입_1</vt:lpstr>
      <vt:lpstr>2. 회원가입_2</vt:lpstr>
      <vt:lpstr>2. 회원가입_2</vt:lpstr>
      <vt:lpstr>3. 앱 실행_마일리지</vt:lpstr>
      <vt:lpstr>3. 앱 실행_친구추천</vt:lpstr>
      <vt:lpstr>3. 앱 실행_설문 참여</vt:lpstr>
      <vt:lpstr>3. 앱 실행_설문 참여</vt:lpstr>
      <vt:lpstr>3. 앱 실행_URX Mall</vt:lpstr>
      <vt:lpstr>3. 앱 실행_URX Mall</vt:lpstr>
      <vt:lpstr>3. 앱 실행_URX Mall</vt:lpstr>
      <vt:lpstr>3. 앱 실행_URX Mall</vt:lpstr>
      <vt:lpstr>3. 앱 실행_URX Mall</vt:lpstr>
      <vt:lpstr>3. 앱 실행_설정</vt:lpstr>
      <vt:lpstr>3. 앱 실행_설정_도움말 및 문의하기</vt:lpstr>
      <vt:lpstr>3. 앱 실행_설정</vt:lpstr>
      <vt:lpstr>3. 앱 실행_설정</vt:lpstr>
      <vt:lpstr>3. 앱 실행_설정</vt:lpstr>
      <vt:lpstr>3. 앱 실행_설정</vt:lpstr>
      <vt:lpstr>3. 앱 실행_설정</vt:lpstr>
      <vt:lpstr>3. 앱 실행_설정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URX 모바일 수정사항</dc:title>
  <dc:creator>user</dc:creator>
  <cp:lastModifiedBy>user</cp:lastModifiedBy>
  <cp:revision>15</cp:revision>
  <dcterms:created xsi:type="dcterms:W3CDTF">2014-07-09T05:11:38Z</dcterms:created>
  <dcterms:modified xsi:type="dcterms:W3CDTF">2014-07-14T07:41:45Z</dcterms:modified>
</cp:coreProperties>
</file>